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2"/>
  </p:notesMasterIdLst>
  <p:sldIdLst>
    <p:sldId id="256" r:id="rId3"/>
    <p:sldId id="310" r:id="rId4"/>
    <p:sldId id="311" r:id="rId5"/>
    <p:sldId id="312" r:id="rId6"/>
    <p:sldId id="313" r:id="rId7"/>
    <p:sldId id="314" r:id="rId8"/>
    <p:sldId id="315" r:id="rId9"/>
    <p:sldId id="316" r:id="rId10"/>
    <p:sldId id="317" r:id="rId11"/>
    <p:sldId id="318" r:id="rId12"/>
    <p:sldId id="319" r:id="rId13"/>
    <p:sldId id="320" r:id="rId14"/>
    <p:sldId id="321" r:id="rId15"/>
    <p:sldId id="322" r:id="rId16"/>
    <p:sldId id="327" r:id="rId17"/>
    <p:sldId id="323" r:id="rId18"/>
    <p:sldId id="324" r:id="rId19"/>
    <p:sldId id="325" r:id="rId20"/>
    <p:sldId id="326" r:id="rId2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7"/>
    <p:restoredTop sz="94650"/>
  </p:normalViewPr>
  <p:slideViewPr>
    <p:cSldViewPr snapToGrid="0" snapToObjects="1">
      <p:cViewPr varScale="1">
        <p:scale>
          <a:sx n="114" d="100"/>
          <a:sy n="114" d="100"/>
        </p:scale>
        <p:origin x="43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onio Liccardi" userId="12f146fe-f5a6-49a1-9eba-e1e2cc91e37c" providerId="ADAL" clId="{92A17855-2758-4617-9F40-B2E82E98847B}"/>
    <pc:docChg chg="custSel modSld">
      <pc:chgData name="Antonio Liccardi" userId="12f146fe-f5a6-49a1-9eba-e1e2cc91e37c" providerId="ADAL" clId="{92A17855-2758-4617-9F40-B2E82E98847B}" dt="2022-05-17T08:26:57.899" v="2" actId="478"/>
      <pc:docMkLst>
        <pc:docMk/>
      </pc:docMkLst>
      <pc:sldChg chg="delSp mod">
        <pc:chgData name="Antonio Liccardi" userId="12f146fe-f5a6-49a1-9eba-e1e2cc91e37c" providerId="ADAL" clId="{92A17855-2758-4617-9F40-B2E82E98847B}" dt="2022-05-17T08:18:34.214" v="0" actId="478"/>
        <pc:sldMkLst>
          <pc:docMk/>
          <pc:sldMk cId="3476373357" sldId="311"/>
        </pc:sldMkLst>
        <pc:spChg chg="del">
          <ac:chgData name="Antonio Liccardi" userId="12f146fe-f5a6-49a1-9eba-e1e2cc91e37c" providerId="ADAL" clId="{92A17855-2758-4617-9F40-B2E82E98847B}" dt="2022-05-17T08:18:34.214" v="0" actId="478"/>
          <ac:spMkLst>
            <pc:docMk/>
            <pc:sldMk cId="3476373357" sldId="311"/>
            <ac:spMk id="3" creationId="{00000000-0000-0000-0000-000000000000}"/>
          </ac:spMkLst>
        </pc:spChg>
      </pc:sldChg>
      <pc:sldChg chg="delSp mod">
        <pc:chgData name="Antonio Liccardi" userId="12f146fe-f5a6-49a1-9eba-e1e2cc91e37c" providerId="ADAL" clId="{92A17855-2758-4617-9F40-B2E82E98847B}" dt="2022-05-17T08:19:11.068" v="1" actId="478"/>
        <pc:sldMkLst>
          <pc:docMk/>
          <pc:sldMk cId="2194402507" sldId="314"/>
        </pc:sldMkLst>
        <pc:spChg chg="del">
          <ac:chgData name="Antonio Liccardi" userId="12f146fe-f5a6-49a1-9eba-e1e2cc91e37c" providerId="ADAL" clId="{92A17855-2758-4617-9F40-B2E82E98847B}" dt="2022-05-17T08:19:11.068" v="1" actId="478"/>
          <ac:spMkLst>
            <pc:docMk/>
            <pc:sldMk cId="2194402507" sldId="314"/>
            <ac:spMk id="3" creationId="{00000000-0000-0000-0000-000000000000}"/>
          </ac:spMkLst>
        </pc:spChg>
      </pc:sldChg>
      <pc:sldChg chg="delSp mod">
        <pc:chgData name="Antonio Liccardi" userId="12f146fe-f5a6-49a1-9eba-e1e2cc91e37c" providerId="ADAL" clId="{92A17855-2758-4617-9F40-B2E82E98847B}" dt="2022-05-17T08:26:57.899" v="2" actId="478"/>
        <pc:sldMkLst>
          <pc:docMk/>
          <pc:sldMk cId="1373957301" sldId="315"/>
        </pc:sldMkLst>
        <pc:spChg chg="del">
          <ac:chgData name="Antonio Liccardi" userId="12f146fe-f5a6-49a1-9eba-e1e2cc91e37c" providerId="ADAL" clId="{92A17855-2758-4617-9F40-B2E82E98847B}" dt="2022-05-17T08:26:57.899" v="2" actId="478"/>
          <ac:spMkLst>
            <pc:docMk/>
            <pc:sldMk cId="1373957301" sldId="315"/>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05B30C-6FAC-FA4A-9217-10CE1B3C2CED}" type="datetimeFigureOut">
              <a:rPr lang="it-IT" smtClean="0"/>
              <a:t>17/05/2022</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E63C80-2478-194F-8F40-734DDC392BDD}" type="slidenum">
              <a:rPr lang="it-IT" smtClean="0"/>
              <a:t>‹#›</a:t>
            </a:fld>
            <a:endParaRPr lang="it-IT"/>
          </a:p>
        </p:txBody>
      </p:sp>
    </p:spTree>
    <p:extLst>
      <p:ext uri="{BB962C8B-B14F-4D97-AF65-F5344CB8AC3E}">
        <p14:creationId xmlns:p14="http://schemas.microsoft.com/office/powerpoint/2010/main" val="637343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5/17/2022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3262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6A4AF-689B-BF4D-8434-6A76ED2D4F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8C2B978D-3E83-EF47-8FEC-89D5AD52F7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942EE0FD-56CC-5243-82D0-152B4372E9E6}"/>
              </a:ext>
            </a:extLst>
          </p:cNvPr>
          <p:cNvSpPr>
            <a:spLocks noGrp="1"/>
          </p:cNvSpPr>
          <p:nvPr>
            <p:ph type="dt" sz="half" idx="10"/>
          </p:nvPr>
        </p:nvSpPr>
        <p:spPr/>
        <p:txBody>
          <a:bodyPr/>
          <a:lstStyle/>
          <a:p>
            <a:fld id="{37C57CE4-EE57-B141-93A8-609E5ADFC912}" type="datetimeFigureOut">
              <a:rPr lang="it-IT" smtClean="0"/>
              <a:t>17/05/2022</a:t>
            </a:fld>
            <a:endParaRPr lang="it-IT"/>
          </a:p>
        </p:txBody>
      </p:sp>
      <p:sp>
        <p:nvSpPr>
          <p:cNvPr id="5" name="Footer Placeholder 4">
            <a:extLst>
              <a:ext uri="{FF2B5EF4-FFF2-40B4-BE49-F238E27FC236}">
                <a16:creationId xmlns:a16="http://schemas.microsoft.com/office/drawing/2014/main" id="{73C34309-6E13-674E-82E3-717E92C49C1A}"/>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DF5FEF34-0A79-F94B-8FF8-79C0145A4D63}"/>
              </a:ext>
            </a:extLst>
          </p:cNvPr>
          <p:cNvSpPr>
            <a:spLocks noGrp="1"/>
          </p:cNvSpPr>
          <p:nvPr>
            <p:ph type="sldNum" sz="quarter" idx="12"/>
          </p:nvPr>
        </p:nvSpPr>
        <p:spPr/>
        <p:txBody>
          <a:bodyPr/>
          <a:lstStyle/>
          <a:p>
            <a:fld id="{A328C8FB-EB92-C24F-9180-9C08EC8E6B11}" type="slidenum">
              <a:rPr lang="it-IT" smtClean="0"/>
              <a:t>‹#›</a:t>
            </a:fld>
            <a:endParaRPr lang="it-IT"/>
          </a:p>
        </p:txBody>
      </p:sp>
    </p:spTree>
    <p:extLst>
      <p:ext uri="{BB962C8B-B14F-4D97-AF65-F5344CB8AC3E}">
        <p14:creationId xmlns:p14="http://schemas.microsoft.com/office/powerpoint/2010/main" val="165064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D81E6-15B6-F74A-9D8B-822B2BFFF814}"/>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C0A6701A-5677-7543-B5D2-6AA3DD2402F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8BB4DF0F-3DDC-074F-A35D-B1D38F02EEEE}"/>
              </a:ext>
            </a:extLst>
          </p:cNvPr>
          <p:cNvSpPr>
            <a:spLocks noGrp="1"/>
          </p:cNvSpPr>
          <p:nvPr>
            <p:ph type="dt" sz="half" idx="10"/>
          </p:nvPr>
        </p:nvSpPr>
        <p:spPr/>
        <p:txBody>
          <a:bodyPr/>
          <a:lstStyle/>
          <a:p>
            <a:fld id="{37C57CE4-EE57-B141-93A8-609E5ADFC912}" type="datetimeFigureOut">
              <a:rPr lang="it-IT" smtClean="0"/>
              <a:t>17/05/2022</a:t>
            </a:fld>
            <a:endParaRPr lang="it-IT"/>
          </a:p>
        </p:txBody>
      </p:sp>
      <p:sp>
        <p:nvSpPr>
          <p:cNvPr id="5" name="Footer Placeholder 4">
            <a:extLst>
              <a:ext uri="{FF2B5EF4-FFF2-40B4-BE49-F238E27FC236}">
                <a16:creationId xmlns:a16="http://schemas.microsoft.com/office/drawing/2014/main" id="{144B587A-400F-024A-B781-C88D7103F56C}"/>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9C37963-6FA9-9A42-B23D-276B4BD42D2A}"/>
              </a:ext>
            </a:extLst>
          </p:cNvPr>
          <p:cNvSpPr>
            <a:spLocks noGrp="1"/>
          </p:cNvSpPr>
          <p:nvPr>
            <p:ph type="sldNum" sz="quarter" idx="12"/>
          </p:nvPr>
        </p:nvSpPr>
        <p:spPr/>
        <p:txBody>
          <a:bodyPr/>
          <a:lstStyle/>
          <a:p>
            <a:fld id="{A328C8FB-EB92-C24F-9180-9C08EC8E6B11}" type="slidenum">
              <a:rPr lang="it-IT" smtClean="0"/>
              <a:t>‹#›</a:t>
            </a:fld>
            <a:endParaRPr lang="it-IT"/>
          </a:p>
        </p:txBody>
      </p:sp>
    </p:spTree>
    <p:extLst>
      <p:ext uri="{BB962C8B-B14F-4D97-AF65-F5344CB8AC3E}">
        <p14:creationId xmlns:p14="http://schemas.microsoft.com/office/powerpoint/2010/main" val="2600272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192D51-5FFD-8145-8E6A-A00C4DDBEAC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C0FF6240-9D00-E340-9DD7-ED5E234E3BB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830B8811-0D0E-664F-BB68-91E9FC43A014}"/>
              </a:ext>
            </a:extLst>
          </p:cNvPr>
          <p:cNvSpPr>
            <a:spLocks noGrp="1"/>
          </p:cNvSpPr>
          <p:nvPr>
            <p:ph type="dt" sz="half" idx="10"/>
          </p:nvPr>
        </p:nvSpPr>
        <p:spPr/>
        <p:txBody>
          <a:bodyPr/>
          <a:lstStyle/>
          <a:p>
            <a:fld id="{37C57CE4-EE57-B141-93A8-609E5ADFC912}" type="datetimeFigureOut">
              <a:rPr lang="it-IT" smtClean="0"/>
              <a:t>17/05/2022</a:t>
            </a:fld>
            <a:endParaRPr lang="it-IT"/>
          </a:p>
        </p:txBody>
      </p:sp>
      <p:sp>
        <p:nvSpPr>
          <p:cNvPr id="5" name="Footer Placeholder 4">
            <a:extLst>
              <a:ext uri="{FF2B5EF4-FFF2-40B4-BE49-F238E27FC236}">
                <a16:creationId xmlns:a16="http://schemas.microsoft.com/office/drawing/2014/main" id="{7A105123-B7CD-3A45-90F1-DAC0D5CD190D}"/>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75FCFD6E-9C43-AC4B-A1CD-EF177672015B}"/>
              </a:ext>
            </a:extLst>
          </p:cNvPr>
          <p:cNvSpPr>
            <a:spLocks noGrp="1"/>
          </p:cNvSpPr>
          <p:nvPr>
            <p:ph type="sldNum" sz="quarter" idx="12"/>
          </p:nvPr>
        </p:nvSpPr>
        <p:spPr/>
        <p:txBody>
          <a:bodyPr/>
          <a:lstStyle/>
          <a:p>
            <a:fld id="{A328C8FB-EB92-C24F-9180-9C08EC8E6B11}" type="slidenum">
              <a:rPr lang="it-IT" smtClean="0"/>
              <a:t>‹#›</a:t>
            </a:fld>
            <a:endParaRPr lang="it-IT"/>
          </a:p>
        </p:txBody>
      </p:sp>
    </p:spTree>
    <p:extLst>
      <p:ext uri="{BB962C8B-B14F-4D97-AF65-F5344CB8AC3E}">
        <p14:creationId xmlns:p14="http://schemas.microsoft.com/office/powerpoint/2010/main" val="2298976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5C2D91"/>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656" y="6086072"/>
            <a:ext cx="1344637" cy="288081"/>
          </a:xfrm>
          <a:prstGeom prst="rect">
            <a:avLst/>
          </a:prstGeom>
        </p:spPr>
      </p:pic>
      <p:sp>
        <p:nvSpPr>
          <p:cNvPr id="14" name="Text Placeholder 4"/>
          <p:cNvSpPr>
            <a:spLocks noGrp="1"/>
          </p:cNvSpPr>
          <p:nvPr>
            <p:ph type="body" sz="quarter" idx="13" hasCustomPrompt="1"/>
          </p:nvPr>
        </p:nvSpPr>
        <p:spPr>
          <a:xfrm>
            <a:off x="241225" y="3905086"/>
            <a:ext cx="7482657" cy="1160110"/>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3874" y="2808470"/>
            <a:ext cx="7470206"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1426204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1">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solidFill>
                  <a:schemeClr val="bg1"/>
                </a:solidFill>
                <a:latin typeface="+mj-lt"/>
              </a:defRPr>
            </a:lvl1pPr>
          </a:lstStyle>
          <a:p>
            <a:pPr lvl="0"/>
            <a:r>
              <a:rPr lang="en-US" dirty="0"/>
              <a:t>Section Title</a:t>
            </a:r>
          </a:p>
        </p:txBody>
      </p:sp>
    </p:spTree>
    <p:extLst>
      <p:ext uri="{BB962C8B-B14F-4D97-AF65-F5344CB8AC3E}">
        <p14:creationId xmlns:p14="http://schemas.microsoft.com/office/powerpoint/2010/main" val="1776753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1">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332243546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380923063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188890154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238531674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endParaRPr lang="en-US" dirty="0"/>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377360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endParaRPr lang="en-US" dirty="0"/>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34695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ABEEE-BB30-D646-B2E6-C60DAD64AB95}"/>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4AB0BD3B-CE11-8A4D-AFF0-35D8F2BF5F9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363639F7-F182-4947-9B55-2CC7BE6A3B5E}"/>
              </a:ext>
            </a:extLst>
          </p:cNvPr>
          <p:cNvSpPr>
            <a:spLocks noGrp="1"/>
          </p:cNvSpPr>
          <p:nvPr>
            <p:ph type="dt" sz="half" idx="10"/>
          </p:nvPr>
        </p:nvSpPr>
        <p:spPr/>
        <p:txBody>
          <a:bodyPr/>
          <a:lstStyle/>
          <a:p>
            <a:fld id="{37C57CE4-EE57-B141-93A8-609E5ADFC912}" type="datetimeFigureOut">
              <a:rPr lang="it-IT" smtClean="0"/>
              <a:t>17/05/2022</a:t>
            </a:fld>
            <a:endParaRPr lang="it-IT"/>
          </a:p>
        </p:txBody>
      </p:sp>
      <p:sp>
        <p:nvSpPr>
          <p:cNvPr id="5" name="Footer Placeholder 4">
            <a:extLst>
              <a:ext uri="{FF2B5EF4-FFF2-40B4-BE49-F238E27FC236}">
                <a16:creationId xmlns:a16="http://schemas.microsoft.com/office/drawing/2014/main" id="{8D1E8345-8A46-6541-8B75-6423826DCAAA}"/>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7436C27B-BD4F-B54E-BC47-A5C5CA31D276}"/>
              </a:ext>
            </a:extLst>
          </p:cNvPr>
          <p:cNvSpPr>
            <a:spLocks noGrp="1"/>
          </p:cNvSpPr>
          <p:nvPr>
            <p:ph type="sldNum" sz="quarter" idx="12"/>
          </p:nvPr>
        </p:nvSpPr>
        <p:spPr/>
        <p:txBody>
          <a:bodyPr/>
          <a:lstStyle/>
          <a:p>
            <a:fld id="{A328C8FB-EB92-C24F-9180-9C08EC8E6B11}" type="slidenum">
              <a:rPr lang="it-IT" smtClean="0"/>
              <a:t>‹#›</a:t>
            </a:fld>
            <a:endParaRPr lang="it-IT"/>
          </a:p>
        </p:txBody>
      </p:sp>
    </p:spTree>
    <p:extLst>
      <p:ext uri="{BB962C8B-B14F-4D97-AF65-F5344CB8AC3E}">
        <p14:creationId xmlns:p14="http://schemas.microsoft.com/office/powerpoint/2010/main" val="29769105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endParaRPr lang="en-US" dirty="0"/>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106148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endParaRPr lang="en-US" dirty="0"/>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371551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endParaRPr lang="en-US" dirty="0"/>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78056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endParaRPr lang="en-US" dirty="0"/>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bg1"/>
                </a:solidFill>
              </a:defRPr>
            </a:lvl1pPr>
            <a:lvl2pPr marL="0" indent="0">
              <a:buNone/>
              <a:defRPr sz="1959"/>
            </a:lvl2pPr>
            <a:lvl3pPr marL="226957" indent="0">
              <a:buNone/>
              <a:tabLst/>
              <a:defRPr sz="1959"/>
            </a:lvl3pPr>
            <a:lvl4pPr marL="450807" indent="0">
              <a:buNone/>
              <a:defRPr/>
            </a:lvl4pPr>
            <a:lvl5pPr marL="67154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bg1"/>
                </a:solidFill>
              </a:defRPr>
            </a:lvl1pPr>
            <a:lvl2pPr marL="0" indent="0">
              <a:buNone/>
              <a:defRPr sz="1959"/>
            </a:lvl2pPr>
            <a:lvl3pPr marL="226957" indent="0">
              <a:buNone/>
              <a:tabLst/>
              <a:defRPr sz="1959"/>
            </a:lvl3pPr>
            <a:lvl4pPr marL="450807" indent="0">
              <a:buNone/>
              <a:defRPr/>
            </a:lvl4pPr>
            <a:lvl5pPr marL="67154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977993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endParaRPr lang="en-US" dirty="0"/>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727617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endParaRPr lang="en-US" dirty="0"/>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121897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endParaRPr lang="en-US" dirty="0"/>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21591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endParaRPr lang="en-US" dirty="0"/>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430745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89513"/>
            <a:ext cx="5378550" cy="1493941"/>
          </a:xfrm>
        </p:spPr>
        <p:txBody>
          <a:bodyPr/>
          <a:lstStyle>
            <a:lvl1pPr>
              <a:defRPr sz="4705"/>
            </a:lvl1pPr>
          </a:lstStyle>
          <a:p>
            <a:r>
              <a:rPr lang="en-US"/>
              <a:t>Click to edit Master title style</a:t>
            </a:r>
            <a:endParaRPr lang="en-US" dirty="0"/>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bg1"/>
                </a:solidFill>
              </a:defRPr>
            </a:lvl1pPr>
            <a:lvl2pPr marL="0" indent="0">
              <a:buNone/>
              <a:defRPr sz="1959"/>
            </a:lvl2pPr>
            <a:lvl3pPr marL="226957" indent="0">
              <a:buNone/>
              <a:tabLst/>
              <a:defRPr sz="1959"/>
            </a:lvl3pPr>
            <a:lvl4pPr marL="450807" indent="0">
              <a:buNone/>
              <a:defRPr/>
            </a:lvl4pPr>
            <a:lvl5pPr marL="67154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316969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098512"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dirty="0">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69242" y="289513"/>
            <a:ext cx="5378550" cy="1493941"/>
          </a:xfrm>
        </p:spPr>
        <p:txBody>
          <a:bodyPr/>
          <a:lstStyle>
            <a:lvl1pPr>
              <a:defRPr sz="4705">
                <a:solidFill>
                  <a:schemeClr val="tx1"/>
                </a:solidFill>
              </a:defRPr>
            </a:lvl1pPr>
          </a:lstStyle>
          <a:p>
            <a:r>
              <a:rPr lang="en-US"/>
              <a:t>Click to edit Master title style</a:t>
            </a:r>
            <a:endParaRPr lang="en-US" dirty="0"/>
          </a:p>
        </p:txBody>
      </p:sp>
      <p:sp>
        <p:nvSpPr>
          <p:cNvPr id="6"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80081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364C0-E2C6-024F-BA25-92EF92B1F3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BE9DF564-EE21-124B-9847-9EA31E16CB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1A51CEF-02D2-A546-872E-982F10F5FFB8}"/>
              </a:ext>
            </a:extLst>
          </p:cNvPr>
          <p:cNvSpPr>
            <a:spLocks noGrp="1"/>
          </p:cNvSpPr>
          <p:nvPr>
            <p:ph type="dt" sz="half" idx="10"/>
          </p:nvPr>
        </p:nvSpPr>
        <p:spPr/>
        <p:txBody>
          <a:bodyPr/>
          <a:lstStyle/>
          <a:p>
            <a:fld id="{37C57CE4-EE57-B141-93A8-609E5ADFC912}" type="datetimeFigureOut">
              <a:rPr lang="it-IT" smtClean="0"/>
              <a:t>17/05/2022</a:t>
            </a:fld>
            <a:endParaRPr lang="it-IT"/>
          </a:p>
        </p:txBody>
      </p:sp>
      <p:sp>
        <p:nvSpPr>
          <p:cNvPr id="5" name="Footer Placeholder 4">
            <a:extLst>
              <a:ext uri="{FF2B5EF4-FFF2-40B4-BE49-F238E27FC236}">
                <a16:creationId xmlns:a16="http://schemas.microsoft.com/office/drawing/2014/main" id="{8932D726-638B-D448-BFFE-58ACA3E6CCFF}"/>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F271AB23-1709-1643-91FC-9DDC8463BC5B}"/>
              </a:ext>
            </a:extLst>
          </p:cNvPr>
          <p:cNvSpPr>
            <a:spLocks noGrp="1"/>
          </p:cNvSpPr>
          <p:nvPr>
            <p:ph type="sldNum" sz="quarter" idx="12"/>
          </p:nvPr>
        </p:nvSpPr>
        <p:spPr/>
        <p:txBody>
          <a:bodyPr/>
          <a:lstStyle/>
          <a:p>
            <a:fld id="{A328C8FB-EB92-C24F-9180-9C08EC8E6B11}" type="slidenum">
              <a:rPr lang="it-IT" smtClean="0"/>
              <a:t>‹#›</a:t>
            </a:fld>
            <a:endParaRPr lang="it-IT"/>
          </a:p>
        </p:txBody>
      </p:sp>
    </p:spTree>
    <p:extLst>
      <p:ext uri="{BB962C8B-B14F-4D97-AF65-F5344CB8AC3E}">
        <p14:creationId xmlns:p14="http://schemas.microsoft.com/office/powerpoint/2010/main" val="42642287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dirty="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2" y="289513"/>
            <a:ext cx="5378550" cy="1493941"/>
          </a:xfrm>
        </p:spPr>
        <p:txBody>
          <a:bodyPr/>
          <a:lstStyle>
            <a:lvl1pPr>
              <a:defRPr sz="4705">
                <a:solidFill>
                  <a:schemeClr val="tx1"/>
                </a:solidFill>
              </a:defRPr>
            </a:lvl1pPr>
          </a:lstStyle>
          <a:p>
            <a:r>
              <a:rPr lang="en-US"/>
              <a:t>Click to edit Master title style</a:t>
            </a:r>
            <a:endParaRPr lang="en-US" dirty="0"/>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02279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dirty="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2" y="289513"/>
            <a:ext cx="5378550" cy="1493941"/>
          </a:xfrm>
        </p:spPr>
        <p:txBody>
          <a:bodyPr/>
          <a:lstStyle>
            <a:lvl1pPr>
              <a:defRPr sz="4705">
                <a:solidFill>
                  <a:schemeClr val="tx1"/>
                </a:solidFill>
              </a:defRPr>
            </a:lvl1pPr>
          </a:lstStyle>
          <a:p>
            <a:r>
              <a:rPr lang="en-US"/>
              <a:t>Click to edit Master title style</a:t>
            </a:r>
            <a:endParaRPr lang="en-US" dirty="0"/>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548030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dirty="0">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69242" y="289513"/>
            <a:ext cx="5378550" cy="1493941"/>
          </a:xfrm>
        </p:spPr>
        <p:txBody>
          <a:bodyPr/>
          <a:lstStyle>
            <a:lvl1pPr>
              <a:defRPr sz="4705">
                <a:solidFill>
                  <a:schemeClr val="tx1"/>
                </a:solidFill>
              </a:defRPr>
            </a:lvl1pPr>
          </a:lstStyle>
          <a:p>
            <a:r>
              <a:rPr lang="en-US"/>
              <a:t>Click to edit Master title style</a:t>
            </a:r>
            <a:endParaRPr lang="en-US" dirty="0"/>
          </a:p>
        </p:txBody>
      </p:sp>
      <p:sp>
        <p:nvSpPr>
          <p:cNvPr id="9"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895632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01339797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26773438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45044930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27747386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4177762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45646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44870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8AF59-D345-AA4D-9D06-4A886112449E}"/>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ABB6464E-765E-A64C-8A63-7B9CB098D82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A1F7994E-3236-6C43-A107-A35E2E54954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7E4000EA-68FE-2E4C-B0A9-1BEA0BC9E33B}"/>
              </a:ext>
            </a:extLst>
          </p:cNvPr>
          <p:cNvSpPr>
            <a:spLocks noGrp="1"/>
          </p:cNvSpPr>
          <p:nvPr>
            <p:ph type="dt" sz="half" idx="10"/>
          </p:nvPr>
        </p:nvSpPr>
        <p:spPr/>
        <p:txBody>
          <a:bodyPr/>
          <a:lstStyle/>
          <a:p>
            <a:fld id="{37C57CE4-EE57-B141-93A8-609E5ADFC912}" type="datetimeFigureOut">
              <a:rPr lang="it-IT" smtClean="0"/>
              <a:t>17/05/2022</a:t>
            </a:fld>
            <a:endParaRPr lang="it-IT"/>
          </a:p>
        </p:txBody>
      </p:sp>
      <p:sp>
        <p:nvSpPr>
          <p:cNvPr id="6" name="Footer Placeholder 5">
            <a:extLst>
              <a:ext uri="{FF2B5EF4-FFF2-40B4-BE49-F238E27FC236}">
                <a16:creationId xmlns:a16="http://schemas.microsoft.com/office/drawing/2014/main" id="{C55D0D23-78E2-524B-AD1D-0072EDE2B9A0}"/>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74B61BB6-18FE-914A-B355-32E7411CC35D}"/>
              </a:ext>
            </a:extLst>
          </p:cNvPr>
          <p:cNvSpPr>
            <a:spLocks noGrp="1"/>
          </p:cNvSpPr>
          <p:nvPr>
            <p:ph type="sldNum" sz="quarter" idx="12"/>
          </p:nvPr>
        </p:nvSpPr>
        <p:spPr/>
        <p:txBody>
          <a:bodyPr/>
          <a:lstStyle/>
          <a:p>
            <a:fld id="{A328C8FB-EB92-C24F-9180-9C08EC8E6B11}" type="slidenum">
              <a:rPr lang="it-IT" smtClean="0"/>
              <a:t>‹#›</a:t>
            </a:fld>
            <a:endParaRPr lang="it-IT"/>
          </a:p>
        </p:txBody>
      </p:sp>
    </p:spTree>
    <p:extLst>
      <p:ext uri="{BB962C8B-B14F-4D97-AF65-F5344CB8AC3E}">
        <p14:creationId xmlns:p14="http://schemas.microsoft.com/office/powerpoint/2010/main" val="30303507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78577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390217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176826" cy="6846323"/>
          </a:xfrm>
          <a:prstGeom prst="rect">
            <a:avLst/>
          </a:prstGeom>
        </p:spPr>
      </p:pic>
      <p:sp>
        <p:nvSpPr>
          <p:cNvPr id="9" name="Rectangle 8"/>
          <p:cNvSpPr/>
          <p:nvPr userDrawn="1"/>
        </p:nvSpPr>
        <p:spPr bwMode="auto">
          <a:xfrm>
            <a:off x="0" y="0"/>
            <a:ext cx="12176826"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ext uri="{BB962C8B-B14F-4D97-AF65-F5344CB8AC3E}">
        <p14:creationId xmlns:p14="http://schemas.microsoft.com/office/powerpoint/2010/main" val="13157348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1">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176826" cy="6846323"/>
          </a:xfrm>
          <a:prstGeom prst="rect">
            <a:avLst/>
          </a:prstGeom>
        </p:spPr>
      </p:pic>
      <p:sp>
        <p:nvSpPr>
          <p:cNvPr id="7" name="Rectangle 6"/>
          <p:cNvSpPr/>
          <p:nvPr userDrawn="1"/>
        </p:nvSpPr>
        <p:spPr bwMode="auto">
          <a:xfrm>
            <a:off x="0" y="0"/>
            <a:ext cx="12176826" cy="6858000"/>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6656" y="6086072"/>
            <a:ext cx="1344637" cy="288081"/>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ext uri="{BB962C8B-B14F-4D97-AF65-F5344CB8AC3E}">
        <p14:creationId xmlns:p14="http://schemas.microsoft.com/office/powerpoint/2010/main" val="220959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691" y="3083658"/>
            <a:ext cx="3220156" cy="690686"/>
          </a:xfrm>
          <a:prstGeom prst="rect">
            <a:avLst/>
          </a:prstGeom>
        </p:spPr>
      </p:pic>
      <p:sp>
        <p:nvSpPr>
          <p:cNvPr id="6" name="Text Box 3"/>
          <p:cNvSpPr txBox="1">
            <a:spLocks noChangeArrowheads="1"/>
          </p:cNvSpPr>
          <p:nvPr userDrawn="1"/>
        </p:nvSpPr>
        <p:spPr bwMode="blackWhite">
          <a:xfrm>
            <a:off x="269241" y="6170059"/>
            <a:ext cx="11623331" cy="395317"/>
          </a:xfrm>
          <a:prstGeom prst="rect">
            <a:avLst/>
          </a:prstGeom>
          <a:noFill/>
          <a:ln w="12700">
            <a:noFill/>
            <a:miter lim="800000"/>
            <a:headEnd type="none" w="sm" len="sm"/>
            <a:tailEnd type="none" w="sm" len="sm"/>
          </a:ln>
          <a:effectLst/>
        </p:spPr>
        <p:txBody>
          <a:bodyPr vert="horz" wrap="square" lIns="179081" tIns="143265" rIns="179081" bIns="143265" numCol="1" anchor="t" anchorCtr="0" compatLnSpc="1">
            <a:prstTxWarp prst="textNoShape">
              <a:avLst/>
            </a:prstTxWarp>
            <a:spAutoFit/>
          </a:bodyPr>
          <a:lstStyle/>
          <a:p>
            <a:pPr defTabSz="912918" eaLnBrk="0" hangingPunct="0"/>
            <a:r>
              <a:rPr lang="en-US" sz="685" dirty="0">
                <a:solidFill>
                  <a:schemeClr val="tx1"/>
                </a:solidFill>
                <a:cs typeface="Segoe UI" pitchFamily="34" charset="0"/>
              </a:rPr>
              <a:t>© 2015 Microsoft Corporation. All rights reserved. </a:t>
            </a:r>
          </a:p>
        </p:txBody>
      </p:sp>
    </p:spTree>
    <p:extLst>
      <p:ext uri="{BB962C8B-B14F-4D97-AF65-F5344CB8AC3E}">
        <p14:creationId xmlns:p14="http://schemas.microsoft.com/office/powerpoint/2010/main" val="290640080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59"/>
            <a:ext cx="11623331" cy="395317"/>
          </a:xfrm>
          <a:prstGeom prst="rect">
            <a:avLst/>
          </a:prstGeom>
          <a:noFill/>
          <a:ln w="12700">
            <a:noFill/>
            <a:miter lim="800000"/>
            <a:headEnd type="none" w="sm" len="sm"/>
            <a:tailEnd type="none" w="sm" len="sm"/>
          </a:ln>
          <a:effectLst/>
        </p:spPr>
        <p:txBody>
          <a:bodyPr vert="horz" wrap="square" lIns="179081" tIns="143265" rIns="179081" bIns="143265" numCol="1" anchor="t" anchorCtr="0" compatLnSpc="1">
            <a:prstTxWarp prst="textNoShape">
              <a:avLst/>
            </a:prstTxWarp>
            <a:spAutoFit/>
          </a:bodyPr>
          <a:lstStyle/>
          <a:p>
            <a:pPr defTabSz="912918" eaLnBrk="0" hangingPunct="0"/>
            <a:r>
              <a:rPr lang="en-US" sz="685" dirty="0">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61840444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476" indent="-284476">
              <a:buClr>
                <a:schemeClr val="tx1"/>
              </a:buClr>
              <a:buSzPct val="90000"/>
              <a:buFont typeface="Arial" pitchFamily="34" charset="0"/>
              <a:buChar char="•"/>
              <a:defRPr sz="352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625" indent="-275150">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102" indent="-284476">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952" indent="-223851">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802" indent="-223851">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3623"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222383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D95F4-3816-4445-A2DB-67C46832969B}"/>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CFF9681F-4AD4-BB4C-8689-684D8E47B9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151BA74-F23C-0748-923E-C82F27F51FF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C2714559-A068-DE4A-9DF7-C4473FCE2B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AA51062-E0CB-4D46-8AE6-8FC378F47E4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69295B27-65CA-244B-BCD4-085E8BC4F3B2}"/>
              </a:ext>
            </a:extLst>
          </p:cNvPr>
          <p:cNvSpPr>
            <a:spLocks noGrp="1"/>
          </p:cNvSpPr>
          <p:nvPr>
            <p:ph type="dt" sz="half" idx="10"/>
          </p:nvPr>
        </p:nvSpPr>
        <p:spPr/>
        <p:txBody>
          <a:bodyPr/>
          <a:lstStyle/>
          <a:p>
            <a:fld id="{37C57CE4-EE57-B141-93A8-609E5ADFC912}" type="datetimeFigureOut">
              <a:rPr lang="it-IT" smtClean="0"/>
              <a:t>17/05/2022</a:t>
            </a:fld>
            <a:endParaRPr lang="it-IT"/>
          </a:p>
        </p:txBody>
      </p:sp>
      <p:sp>
        <p:nvSpPr>
          <p:cNvPr id="8" name="Footer Placeholder 7">
            <a:extLst>
              <a:ext uri="{FF2B5EF4-FFF2-40B4-BE49-F238E27FC236}">
                <a16:creationId xmlns:a16="http://schemas.microsoft.com/office/drawing/2014/main" id="{1C94D9CA-905C-8645-9239-F3AEF4D28058}"/>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50A241BD-B087-E24A-8433-9E78DF376904}"/>
              </a:ext>
            </a:extLst>
          </p:cNvPr>
          <p:cNvSpPr>
            <a:spLocks noGrp="1"/>
          </p:cNvSpPr>
          <p:nvPr>
            <p:ph type="sldNum" sz="quarter" idx="12"/>
          </p:nvPr>
        </p:nvSpPr>
        <p:spPr/>
        <p:txBody>
          <a:bodyPr/>
          <a:lstStyle/>
          <a:p>
            <a:fld id="{A328C8FB-EB92-C24F-9180-9C08EC8E6B11}" type="slidenum">
              <a:rPr lang="it-IT" smtClean="0"/>
              <a:t>‹#›</a:t>
            </a:fld>
            <a:endParaRPr lang="it-IT"/>
          </a:p>
        </p:txBody>
      </p:sp>
    </p:spTree>
    <p:extLst>
      <p:ext uri="{BB962C8B-B14F-4D97-AF65-F5344CB8AC3E}">
        <p14:creationId xmlns:p14="http://schemas.microsoft.com/office/powerpoint/2010/main" val="4242915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439B0-EBFF-7648-93C6-31F417C0AAA5}"/>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4767862E-5825-9942-8CB8-712449B9528A}"/>
              </a:ext>
            </a:extLst>
          </p:cNvPr>
          <p:cNvSpPr>
            <a:spLocks noGrp="1"/>
          </p:cNvSpPr>
          <p:nvPr>
            <p:ph type="dt" sz="half" idx="10"/>
          </p:nvPr>
        </p:nvSpPr>
        <p:spPr/>
        <p:txBody>
          <a:bodyPr/>
          <a:lstStyle/>
          <a:p>
            <a:fld id="{37C57CE4-EE57-B141-93A8-609E5ADFC912}" type="datetimeFigureOut">
              <a:rPr lang="it-IT" smtClean="0"/>
              <a:t>17/05/2022</a:t>
            </a:fld>
            <a:endParaRPr lang="it-IT"/>
          </a:p>
        </p:txBody>
      </p:sp>
      <p:sp>
        <p:nvSpPr>
          <p:cNvPr id="4" name="Footer Placeholder 3">
            <a:extLst>
              <a:ext uri="{FF2B5EF4-FFF2-40B4-BE49-F238E27FC236}">
                <a16:creationId xmlns:a16="http://schemas.microsoft.com/office/drawing/2014/main" id="{B09FF726-98AF-154C-8A49-6ACE081B3D5A}"/>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5D6E0A88-E26A-AF47-8321-A24449543761}"/>
              </a:ext>
            </a:extLst>
          </p:cNvPr>
          <p:cNvSpPr>
            <a:spLocks noGrp="1"/>
          </p:cNvSpPr>
          <p:nvPr>
            <p:ph type="sldNum" sz="quarter" idx="12"/>
          </p:nvPr>
        </p:nvSpPr>
        <p:spPr/>
        <p:txBody>
          <a:bodyPr/>
          <a:lstStyle/>
          <a:p>
            <a:fld id="{A328C8FB-EB92-C24F-9180-9C08EC8E6B11}" type="slidenum">
              <a:rPr lang="it-IT" smtClean="0"/>
              <a:t>‹#›</a:t>
            </a:fld>
            <a:endParaRPr lang="it-IT"/>
          </a:p>
        </p:txBody>
      </p:sp>
    </p:spTree>
    <p:extLst>
      <p:ext uri="{BB962C8B-B14F-4D97-AF65-F5344CB8AC3E}">
        <p14:creationId xmlns:p14="http://schemas.microsoft.com/office/powerpoint/2010/main" val="3057646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4C809D-98D3-2343-A4C2-3550DC60EECA}"/>
              </a:ext>
            </a:extLst>
          </p:cNvPr>
          <p:cNvSpPr>
            <a:spLocks noGrp="1"/>
          </p:cNvSpPr>
          <p:nvPr>
            <p:ph type="dt" sz="half" idx="10"/>
          </p:nvPr>
        </p:nvSpPr>
        <p:spPr/>
        <p:txBody>
          <a:bodyPr/>
          <a:lstStyle/>
          <a:p>
            <a:fld id="{37C57CE4-EE57-B141-93A8-609E5ADFC912}" type="datetimeFigureOut">
              <a:rPr lang="it-IT" smtClean="0"/>
              <a:t>17/05/2022</a:t>
            </a:fld>
            <a:endParaRPr lang="it-IT"/>
          </a:p>
        </p:txBody>
      </p:sp>
      <p:sp>
        <p:nvSpPr>
          <p:cNvPr id="3" name="Footer Placeholder 2">
            <a:extLst>
              <a:ext uri="{FF2B5EF4-FFF2-40B4-BE49-F238E27FC236}">
                <a16:creationId xmlns:a16="http://schemas.microsoft.com/office/drawing/2014/main" id="{FE0D70E8-A9FD-2A4F-BC52-CF063D63A193}"/>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5EAF9E2C-BA93-7042-96A8-6A1502EEE3DC}"/>
              </a:ext>
            </a:extLst>
          </p:cNvPr>
          <p:cNvSpPr>
            <a:spLocks noGrp="1"/>
          </p:cNvSpPr>
          <p:nvPr>
            <p:ph type="sldNum" sz="quarter" idx="12"/>
          </p:nvPr>
        </p:nvSpPr>
        <p:spPr/>
        <p:txBody>
          <a:bodyPr/>
          <a:lstStyle/>
          <a:p>
            <a:fld id="{A328C8FB-EB92-C24F-9180-9C08EC8E6B11}" type="slidenum">
              <a:rPr lang="it-IT" smtClean="0"/>
              <a:t>‹#›</a:t>
            </a:fld>
            <a:endParaRPr lang="it-IT"/>
          </a:p>
        </p:txBody>
      </p:sp>
    </p:spTree>
    <p:extLst>
      <p:ext uri="{BB962C8B-B14F-4D97-AF65-F5344CB8AC3E}">
        <p14:creationId xmlns:p14="http://schemas.microsoft.com/office/powerpoint/2010/main" val="1754945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B093A-5F82-444E-85F7-B12B951D75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41FE57EA-1061-0B44-9EBC-25ACDE00D6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CF615675-5640-8D40-9D5B-E85B48EC5E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43AD055-4B0A-A64F-98CF-B8278ABE32ED}"/>
              </a:ext>
            </a:extLst>
          </p:cNvPr>
          <p:cNvSpPr>
            <a:spLocks noGrp="1"/>
          </p:cNvSpPr>
          <p:nvPr>
            <p:ph type="dt" sz="half" idx="10"/>
          </p:nvPr>
        </p:nvSpPr>
        <p:spPr/>
        <p:txBody>
          <a:bodyPr/>
          <a:lstStyle/>
          <a:p>
            <a:fld id="{37C57CE4-EE57-B141-93A8-609E5ADFC912}" type="datetimeFigureOut">
              <a:rPr lang="it-IT" smtClean="0"/>
              <a:t>17/05/2022</a:t>
            </a:fld>
            <a:endParaRPr lang="it-IT"/>
          </a:p>
        </p:txBody>
      </p:sp>
      <p:sp>
        <p:nvSpPr>
          <p:cNvPr id="6" name="Footer Placeholder 5">
            <a:extLst>
              <a:ext uri="{FF2B5EF4-FFF2-40B4-BE49-F238E27FC236}">
                <a16:creationId xmlns:a16="http://schemas.microsoft.com/office/drawing/2014/main" id="{F438B751-2C7E-FB4A-9699-6283CDA0F015}"/>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8791027A-4A91-544C-BDBC-F4B143B18ABF}"/>
              </a:ext>
            </a:extLst>
          </p:cNvPr>
          <p:cNvSpPr>
            <a:spLocks noGrp="1"/>
          </p:cNvSpPr>
          <p:nvPr>
            <p:ph type="sldNum" sz="quarter" idx="12"/>
          </p:nvPr>
        </p:nvSpPr>
        <p:spPr/>
        <p:txBody>
          <a:bodyPr/>
          <a:lstStyle/>
          <a:p>
            <a:fld id="{A328C8FB-EB92-C24F-9180-9C08EC8E6B11}" type="slidenum">
              <a:rPr lang="it-IT" smtClean="0"/>
              <a:t>‹#›</a:t>
            </a:fld>
            <a:endParaRPr lang="it-IT"/>
          </a:p>
        </p:txBody>
      </p:sp>
    </p:spTree>
    <p:extLst>
      <p:ext uri="{BB962C8B-B14F-4D97-AF65-F5344CB8AC3E}">
        <p14:creationId xmlns:p14="http://schemas.microsoft.com/office/powerpoint/2010/main" val="4163874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FAF3-54BB-8549-AC45-BDEEABC109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D70F97A1-01F0-B343-B2DF-371FAC6257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3752965D-F850-5940-8514-C7A9CE3698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C4615EC-921B-3948-AA45-833A2B0F7D52}"/>
              </a:ext>
            </a:extLst>
          </p:cNvPr>
          <p:cNvSpPr>
            <a:spLocks noGrp="1"/>
          </p:cNvSpPr>
          <p:nvPr>
            <p:ph type="dt" sz="half" idx="10"/>
          </p:nvPr>
        </p:nvSpPr>
        <p:spPr/>
        <p:txBody>
          <a:bodyPr/>
          <a:lstStyle/>
          <a:p>
            <a:fld id="{37C57CE4-EE57-B141-93A8-609E5ADFC912}" type="datetimeFigureOut">
              <a:rPr lang="it-IT" smtClean="0"/>
              <a:t>17/05/2022</a:t>
            </a:fld>
            <a:endParaRPr lang="it-IT"/>
          </a:p>
        </p:txBody>
      </p:sp>
      <p:sp>
        <p:nvSpPr>
          <p:cNvPr id="6" name="Footer Placeholder 5">
            <a:extLst>
              <a:ext uri="{FF2B5EF4-FFF2-40B4-BE49-F238E27FC236}">
                <a16:creationId xmlns:a16="http://schemas.microsoft.com/office/drawing/2014/main" id="{6F2D7B91-CB50-6B46-B4D2-70E0E5B2B9E1}"/>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A5B6482D-FC93-DD43-B8C8-C834F07F7195}"/>
              </a:ext>
            </a:extLst>
          </p:cNvPr>
          <p:cNvSpPr>
            <a:spLocks noGrp="1"/>
          </p:cNvSpPr>
          <p:nvPr>
            <p:ph type="sldNum" sz="quarter" idx="12"/>
          </p:nvPr>
        </p:nvSpPr>
        <p:spPr/>
        <p:txBody>
          <a:bodyPr/>
          <a:lstStyle/>
          <a:p>
            <a:fld id="{A328C8FB-EB92-C24F-9180-9C08EC8E6B11}" type="slidenum">
              <a:rPr lang="it-IT" smtClean="0"/>
              <a:t>‹#›</a:t>
            </a:fld>
            <a:endParaRPr lang="it-IT"/>
          </a:p>
        </p:txBody>
      </p:sp>
    </p:spTree>
    <p:extLst>
      <p:ext uri="{BB962C8B-B14F-4D97-AF65-F5344CB8AC3E}">
        <p14:creationId xmlns:p14="http://schemas.microsoft.com/office/powerpoint/2010/main" val="2818929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image" Target="../media/image1.pn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E9C663-7391-6E46-A3EB-4BACA06C8F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D8EB1E39-70AA-8643-8837-785066A9D2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2ABDC12C-8EDF-6444-9F38-EABB25403F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C57CE4-EE57-B141-93A8-609E5ADFC912}" type="datetimeFigureOut">
              <a:rPr lang="it-IT" smtClean="0"/>
              <a:t>17/05/2022</a:t>
            </a:fld>
            <a:endParaRPr lang="it-IT"/>
          </a:p>
        </p:txBody>
      </p:sp>
      <p:sp>
        <p:nvSpPr>
          <p:cNvPr id="5" name="Footer Placeholder 4">
            <a:extLst>
              <a:ext uri="{FF2B5EF4-FFF2-40B4-BE49-F238E27FC236}">
                <a16:creationId xmlns:a16="http://schemas.microsoft.com/office/drawing/2014/main" id="{E728C711-1FDC-1B42-BC4A-06C9F7C8B5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A220B580-607E-974E-A82E-7619CE4BA2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28C8FB-EB92-C24F-9180-9C08EC8E6B11}" type="slidenum">
              <a:rPr lang="it-IT" smtClean="0"/>
              <a:t>‹#›</a:t>
            </a:fld>
            <a:endParaRPr lang="it-IT"/>
          </a:p>
        </p:txBody>
      </p:sp>
    </p:spTree>
    <p:extLst>
      <p:ext uri="{BB962C8B-B14F-4D97-AF65-F5344CB8AC3E}">
        <p14:creationId xmlns:p14="http://schemas.microsoft.com/office/powerpoint/2010/main" val="3981229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05316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7" cstate="email">
            <a:extLst>
              <a:ext uri="{28A0092B-C50C-407E-A947-70E740481C1C}">
                <a14:useLocalDpi xmlns:a14="http://schemas.microsoft.com/office/drawing/2010/main" val="0"/>
              </a:ext>
            </a:extLst>
          </a:blip>
          <a:stretch>
            <a:fillRect/>
          </a:stretch>
        </p:blipFill>
        <p:spPr>
          <a:xfrm rot="5400000">
            <a:off x="10325053" y="1906413"/>
            <a:ext cx="4214127" cy="401304"/>
          </a:xfrm>
          <a:prstGeom prst="rect">
            <a:avLst/>
          </a:prstGeom>
        </p:spPr>
      </p:pic>
    </p:spTree>
    <p:extLst>
      <p:ext uri="{BB962C8B-B14F-4D97-AF65-F5344CB8AC3E}">
        <p14:creationId xmlns:p14="http://schemas.microsoft.com/office/powerpoint/2010/main" val="261318049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Lst>
  <p:transition>
    <p:fade/>
  </p:transition>
  <p:txStyles>
    <p:titleStyle>
      <a:lvl1pPr algn="l" defTabSz="913355" rtl="0" eaLnBrk="1" latinLnBrk="0" hangingPunct="1">
        <a:lnSpc>
          <a:spcPct val="90000"/>
        </a:lnSpc>
        <a:spcBef>
          <a:spcPct val="0"/>
        </a:spcBef>
        <a:buNone/>
        <a:defRPr lang="en-US" sz="4705"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3355" rtl="0" eaLnBrk="1" fontAlgn="auto" latinLnBrk="0" hangingPunct="1">
        <a:lnSpc>
          <a:spcPct val="90000"/>
        </a:lnSpc>
        <a:spcBef>
          <a:spcPct val="20000"/>
        </a:spcBef>
        <a:spcAft>
          <a:spcPts val="0"/>
        </a:spcAft>
        <a:buClr>
          <a:schemeClr val="bg1"/>
        </a:buClr>
        <a:buSzPct val="100000"/>
        <a:buFontTx/>
        <a:buNone/>
        <a:tabLst/>
        <a:defRPr sz="3917" kern="1200" spc="0" baseline="0">
          <a:solidFill>
            <a:srgbClr val="5C2D91"/>
          </a:solidFill>
          <a:latin typeface="+mj-lt"/>
          <a:ea typeface="+mn-ea"/>
          <a:cs typeface="+mn-cs"/>
        </a:defRPr>
      </a:lvl1pPr>
      <a:lvl2pPr marL="572058" marR="0" indent="-236285"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471"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319"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1168" marR="0" indent="-223849" algn="l" defTabSz="913355"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727"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05"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084"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63"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355" rtl="0" eaLnBrk="1" latinLnBrk="0" hangingPunct="1">
        <a:defRPr sz="1763" kern="1200">
          <a:solidFill>
            <a:schemeClr val="tx1"/>
          </a:solidFill>
          <a:latin typeface="+mn-lt"/>
          <a:ea typeface="+mn-ea"/>
          <a:cs typeface="+mn-cs"/>
        </a:defRPr>
      </a:lvl1pPr>
      <a:lvl2pPr marL="456678" algn="l" defTabSz="913355" rtl="0" eaLnBrk="1" latinLnBrk="0" hangingPunct="1">
        <a:defRPr sz="1763" kern="1200">
          <a:solidFill>
            <a:schemeClr val="tx1"/>
          </a:solidFill>
          <a:latin typeface="+mn-lt"/>
          <a:ea typeface="+mn-ea"/>
          <a:cs typeface="+mn-cs"/>
        </a:defRPr>
      </a:lvl2pPr>
      <a:lvl3pPr marL="913355" algn="l" defTabSz="913355" rtl="0" eaLnBrk="1" latinLnBrk="0" hangingPunct="1">
        <a:defRPr sz="1763" kern="1200">
          <a:solidFill>
            <a:schemeClr val="tx1"/>
          </a:solidFill>
          <a:latin typeface="+mn-lt"/>
          <a:ea typeface="+mn-ea"/>
          <a:cs typeface="+mn-cs"/>
        </a:defRPr>
      </a:lvl3pPr>
      <a:lvl4pPr marL="1370034" algn="l" defTabSz="913355" rtl="0" eaLnBrk="1" latinLnBrk="0" hangingPunct="1">
        <a:defRPr sz="1763" kern="1200">
          <a:solidFill>
            <a:schemeClr val="tx1"/>
          </a:solidFill>
          <a:latin typeface="+mn-lt"/>
          <a:ea typeface="+mn-ea"/>
          <a:cs typeface="+mn-cs"/>
        </a:defRPr>
      </a:lvl4pPr>
      <a:lvl5pPr marL="1826712" algn="l" defTabSz="913355" rtl="0" eaLnBrk="1" latinLnBrk="0" hangingPunct="1">
        <a:defRPr sz="1763" kern="1200">
          <a:solidFill>
            <a:schemeClr val="tx1"/>
          </a:solidFill>
          <a:latin typeface="+mn-lt"/>
          <a:ea typeface="+mn-ea"/>
          <a:cs typeface="+mn-cs"/>
        </a:defRPr>
      </a:lvl5pPr>
      <a:lvl6pPr marL="2283390" algn="l" defTabSz="913355" rtl="0" eaLnBrk="1" latinLnBrk="0" hangingPunct="1">
        <a:defRPr sz="1763" kern="1200">
          <a:solidFill>
            <a:schemeClr val="tx1"/>
          </a:solidFill>
          <a:latin typeface="+mn-lt"/>
          <a:ea typeface="+mn-ea"/>
          <a:cs typeface="+mn-cs"/>
        </a:defRPr>
      </a:lvl6pPr>
      <a:lvl7pPr marL="2740066" algn="l" defTabSz="913355" rtl="0" eaLnBrk="1" latinLnBrk="0" hangingPunct="1">
        <a:defRPr sz="1763" kern="1200">
          <a:solidFill>
            <a:schemeClr val="tx1"/>
          </a:solidFill>
          <a:latin typeface="+mn-lt"/>
          <a:ea typeface="+mn-ea"/>
          <a:cs typeface="+mn-cs"/>
        </a:defRPr>
      </a:lvl7pPr>
      <a:lvl8pPr marL="3196745" algn="l" defTabSz="913355" rtl="0" eaLnBrk="1" latinLnBrk="0" hangingPunct="1">
        <a:defRPr sz="1763" kern="1200">
          <a:solidFill>
            <a:schemeClr val="tx1"/>
          </a:solidFill>
          <a:latin typeface="+mn-lt"/>
          <a:ea typeface="+mn-ea"/>
          <a:cs typeface="+mn-cs"/>
        </a:defRPr>
      </a:lvl8pPr>
      <a:lvl9pPr marL="3653423" algn="l" defTabSz="913355" rtl="0" eaLnBrk="1" latinLnBrk="0" hangingPunct="1">
        <a:defRPr sz="17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F336B-4CCF-4D47-833D-38B4FA6F1AF9}"/>
              </a:ext>
            </a:extLst>
          </p:cNvPr>
          <p:cNvSpPr>
            <a:spLocks noGrp="1"/>
          </p:cNvSpPr>
          <p:nvPr>
            <p:ph type="ctrTitle"/>
          </p:nvPr>
        </p:nvSpPr>
        <p:spPr/>
        <p:txBody>
          <a:bodyPr/>
          <a:lstStyle/>
          <a:p>
            <a:r>
              <a:rPr lang="it-IT" dirty="0"/>
              <a:t>Introduzione a </a:t>
            </a:r>
            <a:r>
              <a:rPr lang="it-IT" dirty="0" err="1"/>
              <a:t>Git</a:t>
            </a:r>
            <a:endParaRPr lang="it-IT" dirty="0"/>
          </a:p>
        </p:txBody>
      </p:sp>
      <p:sp>
        <p:nvSpPr>
          <p:cNvPr id="3" name="Subtitle 2">
            <a:extLst>
              <a:ext uri="{FF2B5EF4-FFF2-40B4-BE49-F238E27FC236}">
                <a16:creationId xmlns:a16="http://schemas.microsoft.com/office/drawing/2014/main" id="{ABC8755D-940E-3B49-91D6-5361985D8119}"/>
              </a:ext>
            </a:extLst>
          </p:cNvPr>
          <p:cNvSpPr>
            <a:spLocks noGrp="1"/>
          </p:cNvSpPr>
          <p:nvPr>
            <p:ph type="subTitle" idx="1"/>
          </p:nvPr>
        </p:nvSpPr>
        <p:spPr/>
        <p:txBody>
          <a:bodyPr/>
          <a:lstStyle/>
          <a:p>
            <a:endParaRPr lang="it-IT"/>
          </a:p>
        </p:txBody>
      </p:sp>
    </p:spTree>
    <p:extLst>
      <p:ext uri="{BB962C8B-B14F-4D97-AF65-F5344CB8AC3E}">
        <p14:creationId xmlns:p14="http://schemas.microsoft.com/office/powerpoint/2010/main" val="3852209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Usare</a:t>
            </a:r>
            <a:r>
              <a:rPr lang="en-US" dirty="0"/>
              <a:t> GIT in VS: check </a:t>
            </a:r>
            <a:r>
              <a:rPr lang="en-US" dirty="0" err="1"/>
              <a:t>delle</a:t>
            </a:r>
            <a:r>
              <a:rPr lang="en-US" dirty="0"/>
              <a:t> </a:t>
            </a:r>
            <a:r>
              <a:rPr lang="en-US" dirty="0" err="1"/>
              <a:t>modifiche</a:t>
            </a:r>
            <a:endParaRPr lang="en-US" dirty="0"/>
          </a:p>
        </p:txBody>
      </p:sp>
      <p:sp>
        <p:nvSpPr>
          <p:cNvPr id="3" name="Text Placeholder 2"/>
          <p:cNvSpPr>
            <a:spLocks noGrp="1"/>
          </p:cNvSpPr>
          <p:nvPr>
            <p:ph type="body" sz="quarter" idx="13"/>
          </p:nvPr>
        </p:nvSpPr>
        <p:spPr>
          <a:xfrm>
            <a:off x="269241" y="1783454"/>
            <a:ext cx="11655840" cy="727187"/>
          </a:xfrm>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9024" y="1805373"/>
            <a:ext cx="4336275" cy="3902648"/>
          </a:xfrm>
          <a:prstGeom prst="rect">
            <a:avLst/>
          </a:prstGeom>
        </p:spPr>
      </p:pic>
    </p:spTree>
    <p:extLst>
      <p:ext uri="{BB962C8B-B14F-4D97-AF65-F5344CB8AC3E}">
        <p14:creationId xmlns:p14="http://schemas.microsoft.com/office/powerpoint/2010/main" val="29780479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Usare</a:t>
            </a:r>
            <a:r>
              <a:rPr lang="en-US" dirty="0"/>
              <a:t> GIT in VS: commit </a:t>
            </a:r>
            <a:r>
              <a:rPr lang="en-US" dirty="0" err="1"/>
              <a:t>delle</a:t>
            </a:r>
            <a:r>
              <a:rPr lang="en-US" dirty="0"/>
              <a:t> </a:t>
            </a:r>
            <a:r>
              <a:rPr lang="en-US" dirty="0" err="1"/>
              <a:t>modifiche</a:t>
            </a:r>
            <a:endParaRPr lang="en-US" dirty="0"/>
          </a:p>
        </p:txBody>
      </p:sp>
      <p:sp>
        <p:nvSpPr>
          <p:cNvPr id="3" name="Text Placeholder 2"/>
          <p:cNvSpPr>
            <a:spLocks noGrp="1"/>
          </p:cNvSpPr>
          <p:nvPr>
            <p:ph type="body" sz="quarter" idx="13"/>
          </p:nvPr>
        </p:nvSpPr>
        <p:spPr>
          <a:xfrm>
            <a:off x="269241" y="1783454"/>
            <a:ext cx="11655840" cy="727187"/>
          </a:xfrm>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2826" y="1523004"/>
            <a:ext cx="3268671" cy="4893669"/>
          </a:xfrm>
          <a:prstGeom prst="rect">
            <a:avLst/>
          </a:prstGeom>
        </p:spPr>
      </p:pic>
    </p:spTree>
    <p:extLst>
      <p:ext uri="{BB962C8B-B14F-4D97-AF65-F5344CB8AC3E}">
        <p14:creationId xmlns:p14="http://schemas.microsoft.com/office/powerpoint/2010/main" val="19060578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Usare</a:t>
            </a:r>
            <a:r>
              <a:rPr lang="en-US" dirty="0"/>
              <a:t> GIT in VS: branching</a:t>
            </a:r>
          </a:p>
        </p:txBody>
      </p:sp>
      <p:sp>
        <p:nvSpPr>
          <p:cNvPr id="3" name="Text Placeholder 2"/>
          <p:cNvSpPr>
            <a:spLocks noGrp="1"/>
          </p:cNvSpPr>
          <p:nvPr>
            <p:ph type="body" sz="quarter" idx="13"/>
          </p:nvPr>
        </p:nvSpPr>
        <p:spPr>
          <a:xfrm>
            <a:off x="269241" y="1783454"/>
            <a:ext cx="11655840" cy="727187"/>
          </a:xfrm>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820" y="1785555"/>
            <a:ext cx="3268671" cy="324999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3703" y="2820363"/>
            <a:ext cx="3268671" cy="3249994"/>
          </a:xfrm>
          <a:prstGeom prst="rect">
            <a:avLst/>
          </a:prstGeom>
        </p:spPr>
      </p:pic>
    </p:spTree>
    <p:extLst>
      <p:ext uri="{BB962C8B-B14F-4D97-AF65-F5344CB8AC3E}">
        <p14:creationId xmlns:p14="http://schemas.microsoft.com/office/powerpoint/2010/main" val="392345697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Usare</a:t>
            </a:r>
            <a:r>
              <a:rPr lang="en-US" dirty="0"/>
              <a:t> GIT in VS: sync to remote</a:t>
            </a:r>
          </a:p>
        </p:txBody>
      </p:sp>
      <p:sp>
        <p:nvSpPr>
          <p:cNvPr id="3" name="Text Placeholder 2"/>
          <p:cNvSpPr>
            <a:spLocks noGrp="1"/>
          </p:cNvSpPr>
          <p:nvPr>
            <p:ph type="body" sz="quarter" idx="13"/>
          </p:nvPr>
        </p:nvSpPr>
        <p:spPr>
          <a:xfrm>
            <a:off x="269241" y="1783454"/>
            <a:ext cx="11655840" cy="727187"/>
          </a:xfrm>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1666" y="3205076"/>
            <a:ext cx="3268671" cy="11954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582" y="2406587"/>
            <a:ext cx="3268671" cy="2792380"/>
          </a:xfrm>
          <a:prstGeom prst="rect">
            <a:avLst/>
          </a:prstGeom>
        </p:spPr>
      </p:pic>
    </p:spTree>
    <p:extLst>
      <p:ext uri="{BB962C8B-B14F-4D97-AF65-F5344CB8AC3E}">
        <p14:creationId xmlns:p14="http://schemas.microsoft.com/office/powerpoint/2010/main" val="154508322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Usare</a:t>
            </a:r>
            <a:r>
              <a:rPr lang="en-US" dirty="0"/>
              <a:t> GIT in VS: Pull Request</a:t>
            </a:r>
          </a:p>
        </p:txBody>
      </p:sp>
      <p:sp>
        <p:nvSpPr>
          <p:cNvPr id="3" name="Text Placeholder 2"/>
          <p:cNvSpPr>
            <a:spLocks noGrp="1"/>
          </p:cNvSpPr>
          <p:nvPr>
            <p:ph type="body" sz="quarter" idx="13"/>
          </p:nvPr>
        </p:nvSpPr>
        <p:spPr>
          <a:xfrm>
            <a:off x="269242" y="1785555"/>
            <a:ext cx="11655840" cy="506901"/>
          </a:xfrm>
        </p:spPr>
        <p:txBody>
          <a:bodyPr/>
          <a:lstStyle/>
          <a:p>
            <a:endParaRPr lang="it-IT" sz="2353" dirty="0">
              <a:solidFill>
                <a:schemeClr val="bg1">
                  <a:lumMod val="50000"/>
                </a:schemeClr>
              </a:solidFill>
            </a:endParaRPr>
          </a:p>
        </p:txBody>
      </p:sp>
      <p:pic>
        <p:nvPicPr>
          <p:cNvPr id="5" name="Picture 4"/>
          <p:cNvPicPr>
            <a:picLocks noChangeAspect="1"/>
          </p:cNvPicPr>
          <p:nvPr/>
        </p:nvPicPr>
        <p:blipFill>
          <a:blip r:embed="rId2"/>
          <a:stretch>
            <a:fillRect/>
          </a:stretch>
        </p:blipFill>
        <p:spPr>
          <a:xfrm>
            <a:off x="942749" y="1814418"/>
            <a:ext cx="4609716" cy="4458412"/>
          </a:xfrm>
          <a:prstGeom prst="rect">
            <a:avLst/>
          </a:prstGeom>
        </p:spPr>
      </p:pic>
      <p:pic>
        <p:nvPicPr>
          <p:cNvPr id="6" name="Picture 5"/>
          <p:cNvPicPr>
            <a:picLocks noChangeAspect="1"/>
          </p:cNvPicPr>
          <p:nvPr/>
        </p:nvPicPr>
        <p:blipFill>
          <a:blip r:embed="rId3"/>
          <a:stretch>
            <a:fillRect/>
          </a:stretch>
        </p:blipFill>
        <p:spPr>
          <a:xfrm>
            <a:off x="7225480" y="1596524"/>
            <a:ext cx="3965036" cy="4836473"/>
          </a:xfrm>
          <a:prstGeom prst="rect">
            <a:avLst/>
          </a:prstGeom>
        </p:spPr>
      </p:pic>
    </p:spTree>
    <p:extLst>
      <p:ext uri="{BB962C8B-B14F-4D97-AF65-F5344CB8AC3E}">
        <p14:creationId xmlns:p14="http://schemas.microsoft.com/office/powerpoint/2010/main" val="31641190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Usare</a:t>
            </a:r>
            <a:r>
              <a:rPr lang="en-US" dirty="0"/>
              <a:t> GIT in VS: Pull Request</a:t>
            </a:r>
          </a:p>
        </p:txBody>
      </p:sp>
      <p:sp>
        <p:nvSpPr>
          <p:cNvPr id="3" name="Text Placeholder 2"/>
          <p:cNvSpPr>
            <a:spLocks noGrp="1"/>
          </p:cNvSpPr>
          <p:nvPr>
            <p:ph type="body" sz="quarter" idx="13"/>
          </p:nvPr>
        </p:nvSpPr>
        <p:spPr>
          <a:xfrm>
            <a:off x="269242" y="1785555"/>
            <a:ext cx="11655840" cy="506901"/>
          </a:xfrm>
        </p:spPr>
        <p:txBody>
          <a:bodyPr/>
          <a:lstStyle/>
          <a:p>
            <a:endParaRPr lang="it-IT" sz="2353" dirty="0">
              <a:solidFill>
                <a:schemeClr val="bg1">
                  <a:lumMod val="50000"/>
                </a:schemeClr>
              </a:solidFill>
            </a:endParaRPr>
          </a:p>
        </p:txBody>
      </p:sp>
      <p:pic>
        <p:nvPicPr>
          <p:cNvPr id="4" name="Picture 3"/>
          <p:cNvPicPr>
            <a:picLocks noChangeAspect="1"/>
          </p:cNvPicPr>
          <p:nvPr/>
        </p:nvPicPr>
        <p:blipFill>
          <a:blip r:embed="rId2"/>
          <a:stretch>
            <a:fillRect/>
          </a:stretch>
        </p:blipFill>
        <p:spPr>
          <a:xfrm>
            <a:off x="2676819" y="1523003"/>
            <a:ext cx="6840686" cy="4953921"/>
          </a:xfrm>
          <a:prstGeom prst="rect">
            <a:avLst/>
          </a:prstGeom>
        </p:spPr>
      </p:pic>
    </p:spTree>
    <p:extLst>
      <p:ext uri="{BB962C8B-B14F-4D97-AF65-F5344CB8AC3E}">
        <p14:creationId xmlns:p14="http://schemas.microsoft.com/office/powerpoint/2010/main" val="225041001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Alcuni</a:t>
            </a:r>
            <a:r>
              <a:rPr lang="en-US" dirty="0"/>
              <a:t> </a:t>
            </a:r>
            <a:r>
              <a:rPr lang="en-US" dirty="0" err="1"/>
              <a:t>esempi</a:t>
            </a:r>
            <a:r>
              <a:rPr lang="en-US" dirty="0"/>
              <a:t> di </a:t>
            </a:r>
            <a:r>
              <a:rPr lang="en-US" dirty="0" err="1"/>
              <a:t>comandi</a:t>
            </a:r>
            <a:r>
              <a:rPr lang="en-US" dirty="0"/>
              <a:t> (</a:t>
            </a:r>
            <a:r>
              <a:rPr lang="en-US" dirty="0" err="1"/>
              <a:t>cmd</a:t>
            </a:r>
            <a:r>
              <a:rPr lang="en-US" dirty="0"/>
              <a:t>)</a:t>
            </a:r>
          </a:p>
        </p:txBody>
      </p:sp>
      <p:sp>
        <p:nvSpPr>
          <p:cNvPr id="3" name="Text Placeholder 2"/>
          <p:cNvSpPr>
            <a:spLocks noGrp="1"/>
          </p:cNvSpPr>
          <p:nvPr>
            <p:ph type="body" sz="quarter" idx="13"/>
          </p:nvPr>
        </p:nvSpPr>
        <p:spPr>
          <a:xfrm>
            <a:off x="269242" y="1785555"/>
            <a:ext cx="11655840" cy="4414798"/>
          </a:xfrm>
        </p:spPr>
        <p:txBody>
          <a:bodyPr/>
          <a:lstStyle/>
          <a:p>
            <a:r>
              <a:rPr lang="it-IT" sz="2745" b="1" dirty="0">
                <a:solidFill>
                  <a:schemeClr val="bg1">
                    <a:lumMod val="50000"/>
                  </a:schemeClr>
                </a:solidFill>
              </a:rPr>
              <a:t>Creazione di un nuovo </a:t>
            </a:r>
            <a:r>
              <a:rPr lang="it-IT" sz="2745" b="1" dirty="0" err="1">
                <a:solidFill>
                  <a:schemeClr val="bg1">
                    <a:lumMod val="50000"/>
                  </a:schemeClr>
                </a:solidFill>
              </a:rPr>
              <a:t>repository</a:t>
            </a:r>
            <a:endParaRPr lang="it-IT" sz="2745" b="1" dirty="0">
              <a:solidFill>
                <a:schemeClr val="bg1">
                  <a:lumMod val="50000"/>
                </a:schemeClr>
              </a:solidFill>
            </a:endParaRPr>
          </a:p>
          <a:p>
            <a:pPr lvl="1"/>
            <a:r>
              <a:rPr lang="it-IT" sz="2353" dirty="0" err="1">
                <a:solidFill>
                  <a:schemeClr val="bg1">
                    <a:lumMod val="50000"/>
                  </a:schemeClr>
                </a:solidFill>
              </a:rPr>
              <a:t>git</a:t>
            </a:r>
            <a:r>
              <a:rPr lang="it-IT" sz="2353" dirty="0">
                <a:solidFill>
                  <a:schemeClr val="bg1">
                    <a:lumMod val="50000"/>
                  </a:schemeClr>
                </a:solidFill>
              </a:rPr>
              <a:t> </a:t>
            </a:r>
            <a:r>
              <a:rPr lang="it-IT" sz="2353" dirty="0" err="1">
                <a:solidFill>
                  <a:schemeClr val="bg1">
                    <a:lumMod val="50000"/>
                  </a:schemeClr>
                </a:solidFill>
              </a:rPr>
              <a:t>init</a:t>
            </a:r>
            <a:endParaRPr lang="it-IT" sz="2353" dirty="0">
              <a:solidFill>
                <a:schemeClr val="bg1">
                  <a:lumMod val="50000"/>
                </a:schemeClr>
              </a:solidFill>
            </a:endParaRPr>
          </a:p>
          <a:p>
            <a:endParaRPr lang="it-IT" sz="2745" dirty="0">
              <a:solidFill>
                <a:schemeClr val="bg1">
                  <a:lumMod val="50000"/>
                </a:schemeClr>
              </a:solidFill>
            </a:endParaRPr>
          </a:p>
          <a:p>
            <a:r>
              <a:rPr lang="it-IT" sz="2745" b="1" dirty="0">
                <a:solidFill>
                  <a:schemeClr val="bg1">
                    <a:lumMod val="50000"/>
                  </a:schemeClr>
                </a:solidFill>
              </a:rPr>
              <a:t>Copia (checkout) di un </a:t>
            </a:r>
            <a:r>
              <a:rPr lang="it-IT" sz="2745" b="1" dirty="0" err="1">
                <a:solidFill>
                  <a:schemeClr val="bg1">
                    <a:lumMod val="50000"/>
                  </a:schemeClr>
                </a:solidFill>
              </a:rPr>
              <a:t>repository</a:t>
            </a:r>
            <a:endParaRPr lang="it-IT" sz="2745" b="1" dirty="0">
              <a:solidFill>
                <a:schemeClr val="bg1">
                  <a:lumMod val="50000"/>
                </a:schemeClr>
              </a:solidFill>
            </a:endParaRPr>
          </a:p>
          <a:p>
            <a:pPr lvl="1"/>
            <a:r>
              <a:rPr lang="it-IT" sz="2353" dirty="0" err="1">
                <a:solidFill>
                  <a:schemeClr val="bg1">
                    <a:lumMod val="50000"/>
                  </a:schemeClr>
                </a:solidFill>
              </a:rPr>
              <a:t>git</a:t>
            </a:r>
            <a:r>
              <a:rPr lang="it-IT" sz="2353" dirty="0">
                <a:solidFill>
                  <a:schemeClr val="bg1">
                    <a:lumMod val="50000"/>
                  </a:schemeClr>
                </a:solidFill>
              </a:rPr>
              <a:t> clone /</a:t>
            </a:r>
            <a:r>
              <a:rPr lang="it-IT" sz="2353" dirty="0" err="1">
                <a:solidFill>
                  <a:schemeClr val="bg1">
                    <a:lumMod val="50000"/>
                  </a:schemeClr>
                </a:solidFill>
              </a:rPr>
              <a:t>path</a:t>
            </a:r>
            <a:r>
              <a:rPr lang="it-IT" sz="2353" dirty="0">
                <a:solidFill>
                  <a:schemeClr val="bg1">
                    <a:lumMod val="50000"/>
                  </a:schemeClr>
                </a:solidFill>
              </a:rPr>
              <a:t>/to/</a:t>
            </a:r>
            <a:r>
              <a:rPr lang="it-IT" sz="2353" dirty="0" err="1">
                <a:solidFill>
                  <a:schemeClr val="bg1">
                    <a:lumMod val="50000"/>
                  </a:schemeClr>
                </a:solidFill>
              </a:rPr>
              <a:t>repository</a:t>
            </a:r>
            <a:endParaRPr lang="it-IT" sz="2353" dirty="0">
              <a:solidFill>
                <a:schemeClr val="bg1">
                  <a:lumMod val="50000"/>
                </a:schemeClr>
              </a:solidFill>
            </a:endParaRPr>
          </a:p>
          <a:p>
            <a:pPr lvl="1"/>
            <a:r>
              <a:rPr lang="it-IT" sz="2353" dirty="0" err="1">
                <a:solidFill>
                  <a:schemeClr val="bg1">
                    <a:lumMod val="50000"/>
                  </a:schemeClr>
                </a:solidFill>
              </a:rPr>
              <a:t>git</a:t>
            </a:r>
            <a:r>
              <a:rPr lang="it-IT" sz="2353" dirty="0">
                <a:solidFill>
                  <a:schemeClr val="bg1">
                    <a:lumMod val="50000"/>
                  </a:schemeClr>
                </a:solidFill>
              </a:rPr>
              <a:t> clone </a:t>
            </a:r>
            <a:r>
              <a:rPr lang="it-IT" sz="2353" dirty="0" err="1">
                <a:solidFill>
                  <a:schemeClr val="bg1">
                    <a:lumMod val="50000"/>
                  </a:schemeClr>
                </a:solidFill>
              </a:rPr>
              <a:t>username@host</a:t>
            </a:r>
            <a:r>
              <a:rPr lang="it-IT" sz="2353" dirty="0">
                <a:solidFill>
                  <a:schemeClr val="bg1">
                    <a:lumMod val="50000"/>
                  </a:schemeClr>
                </a:solidFill>
              </a:rPr>
              <a:t>:/</a:t>
            </a:r>
            <a:r>
              <a:rPr lang="it-IT" sz="2353" dirty="0" err="1">
                <a:solidFill>
                  <a:schemeClr val="bg1">
                    <a:lumMod val="50000"/>
                  </a:schemeClr>
                </a:solidFill>
              </a:rPr>
              <a:t>path</a:t>
            </a:r>
            <a:r>
              <a:rPr lang="it-IT" sz="2353" dirty="0">
                <a:solidFill>
                  <a:schemeClr val="bg1">
                    <a:lumMod val="50000"/>
                  </a:schemeClr>
                </a:solidFill>
              </a:rPr>
              <a:t>/to/</a:t>
            </a:r>
            <a:r>
              <a:rPr lang="it-IT" sz="2353" dirty="0" err="1">
                <a:solidFill>
                  <a:schemeClr val="bg1">
                    <a:lumMod val="50000"/>
                  </a:schemeClr>
                </a:solidFill>
              </a:rPr>
              <a:t>repository</a:t>
            </a:r>
            <a:r>
              <a:rPr lang="it-IT" sz="2353" dirty="0">
                <a:solidFill>
                  <a:schemeClr val="bg1">
                    <a:lumMod val="50000"/>
                  </a:schemeClr>
                </a:solidFill>
              </a:rPr>
              <a:t> (remote)</a:t>
            </a:r>
          </a:p>
          <a:p>
            <a:endParaRPr lang="it-IT" sz="2745" dirty="0">
              <a:solidFill>
                <a:schemeClr val="bg1">
                  <a:lumMod val="50000"/>
                </a:schemeClr>
              </a:solidFill>
            </a:endParaRPr>
          </a:p>
          <a:p>
            <a:r>
              <a:rPr lang="it-IT" sz="2745" b="1" dirty="0">
                <a:solidFill>
                  <a:schemeClr val="bg1">
                    <a:lumMod val="50000"/>
                  </a:schemeClr>
                </a:solidFill>
              </a:rPr>
              <a:t>Aggiunta di file all’area di stage</a:t>
            </a:r>
          </a:p>
          <a:p>
            <a:pPr lvl="1"/>
            <a:r>
              <a:rPr lang="it-IT" sz="2353" dirty="0" err="1">
                <a:solidFill>
                  <a:schemeClr val="bg1">
                    <a:lumMod val="50000"/>
                  </a:schemeClr>
                </a:solidFill>
              </a:rPr>
              <a:t>git</a:t>
            </a:r>
            <a:r>
              <a:rPr lang="it-IT" sz="2353" dirty="0">
                <a:solidFill>
                  <a:schemeClr val="bg1">
                    <a:lumMod val="50000"/>
                  </a:schemeClr>
                </a:solidFill>
              </a:rPr>
              <a:t> </a:t>
            </a:r>
            <a:r>
              <a:rPr lang="it-IT" sz="2353" dirty="0" err="1">
                <a:solidFill>
                  <a:schemeClr val="bg1">
                    <a:lumMod val="50000"/>
                  </a:schemeClr>
                </a:solidFill>
              </a:rPr>
              <a:t>add</a:t>
            </a:r>
            <a:r>
              <a:rPr lang="it-IT" sz="2353" dirty="0">
                <a:solidFill>
                  <a:schemeClr val="bg1">
                    <a:lumMod val="50000"/>
                  </a:schemeClr>
                </a:solidFill>
              </a:rPr>
              <a:t> &lt;</a:t>
            </a:r>
            <a:r>
              <a:rPr lang="it-IT" sz="2353" dirty="0" err="1">
                <a:solidFill>
                  <a:schemeClr val="bg1">
                    <a:lumMod val="50000"/>
                  </a:schemeClr>
                </a:solidFill>
              </a:rPr>
              <a:t>nomefile</a:t>
            </a:r>
            <a:r>
              <a:rPr lang="it-IT" sz="2353" dirty="0">
                <a:solidFill>
                  <a:schemeClr val="bg1">
                    <a:lumMod val="50000"/>
                  </a:schemeClr>
                </a:solidFill>
              </a:rPr>
              <a:t>&gt;</a:t>
            </a:r>
          </a:p>
          <a:p>
            <a:pPr lvl="1"/>
            <a:r>
              <a:rPr lang="it-IT" sz="2353" dirty="0" err="1">
                <a:solidFill>
                  <a:schemeClr val="bg1">
                    <a:lumMod val="50000"/>
                  </a:schemeClr>
                </a:solidFill>
              </a:rPr>
              <a:t>git</a:t>
            </a:r>
            <a:r>
              <a:rPr lang="it-IT" sz="2353" dirty="0">
                <a:solidFill>
                  <a:schemeClr val="bg1">
                    <a:lumMod val="50000"/>
                  </a:schemeClr>
                </a:solidFill>
              </a:rPr>
              <a:t> </a:t>
            </a:r>
            <a:r>
              <a:rPr lang="it-IT" sz="2353" dirty="0" err="1">
                <a:solidFill>
                  <a:schemeClr val="bg1">
                    <a:lumMod val="50000"/>
                  </a:schemeClr>
                </a:solidFill>
              </a:rPr>
              <a:t>add</a:t>
            </a:r>
            <a:r>
              <a:rPr lang="it-IT" sz="2353" dirty="0">
                <a:solidFill>
                  <a:schemeClr val="bg1">
                    <a:lumMod val="50000"/>
                  </a:schemeClr>
                </a:solidFill>
              </a:rPr>
              <a:t> *</a:t>
            </a:r>
          </a:p>
        </p:txBody>
      </p:sp>
    </p:spTree>
    <p:extLst>
      <p:ext uri="{BB962C8B-B14F-4D97-AF65-F5344CB8AC3E}">
        <p14:creationId xmlns:p14="http://schemas.microsoft.com/office/powerpoint/2010/main" val="23484240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Alcuni</a:t>
            </a:r>
            <a:r>
              <a:rPr lang="en-US" dirty="0"/>
              <a:t> </a:t>
            </a:r>
            <a:r>
              <a:rPr lang="en-US" dirty="0" err="1"/>
              <a:t>esempi</a:t>
            </a:r>
            <a:r>
              <a:rPr lang="en-US" dirty="0"/>
              <a:t> di </a:t>
            </a:r>
            <a:r>
              <a:rPr lang="en-US" dirty="0" err="1"/>
              <a:t>comandi</a:t>
            </a:r>
            <a:r>
              <a:rPr lang="en-US" dirty="0"/>
              <a:t> (</a:t>
            </a:r>
            <a:r>
              <a:rPr lang="en-US" dirty="0" err="1"/>
              <a:t>cmd</a:t>
            </a:r>
            <a:r>
              <a:rPr lang="en-US" dirty="0"/>
              <a:t>)</a:t>
            </a:r>
          </a:p>
        </p:txBody>
      </p:sp>
      <p:sp>
        <p:nvSpPr>
          <p:cNvPr id="3" name="Text Placeholder 2"/>
          <p:cNvSpPr>
            <a:spLocks noGrp="1"/>
          </p:cNvSpPr>
          <p:nvPr>
            <p:ph type="body" sz="quarter" idx="13"/>
          </p:nvPr>
        </p:nvSpPr>
        <p:spPr>
          <a:xfrm>
            <a:off x="269242" y="1785555"/>
            <a:ext cx="11655840" cy="4755207"/>
          </a:xfrm>
        </p:spPr>
        <p:txBody>
          <a:bodyPr/>
          <a:lstStyle/>
          <a:p>
            <a:r>
              <a:rPr lang="it-IT" sz="2353" b="1" dirty="0" err="1">
                <a:solidFill>
                  <a:schemeClr val="bg1">
                    <a:lumMod val="50000"/>
                  </a:schemeClr>
                </a:solidFill>
              </a:rPr>
              <a:t>Commit</a:t>
            </a:r>
            <a:r>
              <a:rPr lang="it-IT" sz="2353" b="1" dirty="0">
                <a:solidFill>
                  <a:schemeClr val="bg1">
                    <a:lumMod val="50000"/>
                  </a:schemeClr>
                </a:solidFill>
              </a:rPr>
              <a:t> delle modifiche</a:t>
            </a:r>
          </a:p>
          <a:p>
            <a:pPr lvl="1"/>
            <a:r>
              <a:rPr lang="it-IT" sz="1961" dirty="0" err="1">
                <a:solidFill>
                  <a:schemeClr val="bg1">
                    <a:lumMod val="50000"/>
                  </a:schemeClr>
                </a:solidFill>
              </a:rPr>
              <a:t>git</a:t>
            </a:r>
            <a:r>
              <a:rPr lang="it-IT" sz="1961" dirty="0">
                <a:solidFill>
                  <a:schemeClr val="bg1">
                    <a:lumMod val="50000"/>
                  </a:schemeClr>
                </a:solidFill>
              </a:rPr>
              <a:t> </a:t>
            </a:r>
            <a:r>
              <a:rPr lang="it-IT" sz="1961" dirty="0" err="1">
                <a:solidFill>
                  <a:schemeClr val="bg1">
                    <a:lumMod val="50000"/>
                  </a:schemeClr>
                </a:solidFill>
              </a:rPr>
              <a:t>commit</a:t>
            </a:r>
            <a:r>
              <a:rPr lang="it-IT" sz="1961" dirty="0">
                <a:solidFill>
                  <a:schemeClr val="bg1">
                    <a:lumMod val="50000"/>
                  </a:schemeClr>
                </a:solidFill>
              </a:rPr>
              <a:t> -m “</a:t>
            </a:r>
            <a:r>
              <a:rPr lang="it-IT" sz="1961" dirty="0" err="1">
                <a:solidFill>
                  <a:schemeClr val="bg1">
                    <a:lumMod val="50000"/>
                  </a:schemeClr>
                </a:solidFill>
              </a:rPr>
              <a:t>Commit</a:t>
            </a:r>
            <a:r>
              <a:rPr lang="it-IT" sz="1961" dirty="0">
                <a:solidFill>
                  <a:schemeClr val="bg1">
                    <a:lumMod val="50000"/>
                  </a:schemeClr>
                </a:solidFill>
              </a:rPr>
              <a:t> </a:t>
            </a:r>
            <a:r>
              <a:rPr lang="it-IT" sz="1961" dirty="0" err="1">
                <a:solidFill>
                  <a:schemeClr val="bg1">
                    <a:lumMod val="50000"/>
                  </a:schemeClr>
                </a:solidFill>
              </a:rPr>
              <a:t>message</a:t>
            </a:r>
            <a:r>
              <a:rPr lang="it-IT" sz="1961" dirty="0">
                <a:solidFill>
                  <a:schemeClr val="bg1">
                    <a:lumMod val="50000"/>
                  </a:schemeClr>
                </a:solidFill>
              </a:rPr>
              <a:t>”</a:t>
            </a:r>
          </a:p>
          <a:p>
            <a:pPr lvl="1"/>
            <a:endParaRPr lang="it-IT" sz="2353" dirty="0">
              <a:solidFill>
                <a:schemeClr val="bg1">
                  <a:lumMod val="50000"/>
                </a:schemeClr>
              </a:solidFill>
            </a:endParaRPr>
          </a:p>
          <a:p>
            <a:r>
              <a:rPr lang="it-IT" sz="2353" b="1" dirty="0">
                <a:solidFill>
                  <a:schemeClr val="bg1">
                    <a:lumMod val="50000"/>
                  </a:schemeClr>
                </a:solidFill>
              </a:rPr>
              <a:t>Portare le modifiche sul </a:t>
            </a:r>
            <a:r>
              <a:rPr lang="it-IT" sz="2353" b="1" dirty="0" err="1">
                <a:solidFill>
                  <a:schemeClr val="bg1">
                    <a:lumMod val="50000"/>
                  </a:schemeClr>
                </a:solidFill>
              </a:rPr>
              <a:t>repository</a:t>
            </a:r>
            <a:r>
              <a:rPr lang="it-IT" sz="2353" b="1" dirty="0">
                <a:solidFill>
                  <a:schemeClr val="bg1">
                    <a:lumMod val="50000"/>
                  </a:schemeClr>
                </a:solidFill>
              </a:rPr>
              <a:t> remoto</a:t>
            </a:r>
          </a:p>
          <a:p>
            <a:pPr lvl="1"/>
            <a:r>
              <a:rPr lang="it-IT" sz="1961" dirty="0" err="1">
                <a:solidFill>
                  <a:schemeClr val="bg1">
                    <a:lumMod val="50000"/>
                  </a:schemeClr>
                </a:solidFill>
              </a:rPr>
              <a:t>git</a:t>
            </a:r>
            <a:r>
              <a:rPr lang="it-IT" sz="1961" dirty="0">
                <a:solidFill>
                  <a:schemeClr val="bg1">
                    <a:lumMod val="50000"/>
                  </a:schemeClr>
                </a:solidFill>
              </a:rPr>
              <a:t> </a:t>
            </a:r>
            <a:r>
              <a:rPr lang="it-IT" sz="1961" dirty="0" err="1">
                <a:solidFill>
                  <a:schemeClr val="bg1">
                    <a:lumMod val="50000"/>
                  </a:schemeClr>
                </a:solidFill>
              </a:rPr>
              <a:t>push</a:t>
            </a:r>
            <a:r>
              <a:rPr lang="it-IT" sz="1961" dirty="0">
                <a:solidFill>
                  <a:schemeClr val="bg1">
                    <a:lumMod val="50000"/>
                  </a:schemeClr>
                </a:solidFill>
              </a:rPr>
              <a:t> </a:t>
            </a:r>
            <a:r>
              <a:rPr lang="it-IT" sz="1961" dirty="0" err="1">
                <a:solidFill>
                  <a:schemeClr val="bg1">
                    <a:lumMod val="50000"/>
                  </a:schemeClr>
                </a:solidFill>
              </a:rPr>
              <a:t>origin</a:t>
            </a:r>
            <a:r>
              <a:rPr lang="it-IT" sz="1961" dirty="0">
                <a:solidFill>
                  <a:schemeClr val="bg1">
                    <a:lumMod val="50000"/>
                  </a:schemeClr>
                </a:solidFill>
              </a:rPr>
              <a:t> master</a:t>
            </a:r>
          </a:p>
          <a:p>
            <a:pPr lvl="1"/>
            <a:r>
              <a:rPr lang="en-US" sz="1961" dirty="0" err="1">
                <a:solidFill>
                  <a:schemeClr val="bg1">
                    <a:lumMod val="50000"/>
                  </a:schemeClr>
                </a:solidFill>
              </a:rPr>
              <a:t>git</a:t>
            </a:r>
            <a:r>
              <a:rPr lang="en-US" sz="1961" dirty="0">
                <a:solidFill>
                  <a:schemeClr val="bg1">
                    <a:lumMod val="50000"/>
                  </a:schemeClr>
                </a:solidFill>
              </a:rPr>
              <a:t> remote add origin &lt;server&gt;</a:t>
            </a:r>
          </a:p>
          <a:p>
            <a:pPr lvl="1"/>
            <a:endParaRPr lang="en-US" sz="2353" dirty="0">
              <a:solidFill>
                <a:schemeClr val="bg1">
                  <a:lumMod val="50000"/>
                </a:schemeClr>
              </a:solidFill>
            </a:endParaRPr>
          </a:p>
          <a:p>
            <a:r>
              <a:rPr lang="en-US" sz="2353" b="1" dirty="0">
                <a:solidFill>
                  <a:schemeClr val="bg1">
                    <a:lumMod val="50000"/>
                  </a:schemeClr>
                </a:solidFill>
              </a:rPr>
              <a:t>Branching</a:t>
            </a:r>
          </a:p>
          <a:p>
            <a:pPr lvl="1"/>
            <a:r>
              <a:rPr lang="en-US" sz="1961" dirty="0" err="1">
                <a:solidFill>
                  <a:schemeClr val="bg1">
                    <a:lumMod val="50000"/>
                  </a:schemeClr>
                </a:solidFill>
              </a:rPr>
              <a:t>git</a:t>
            </a:r>
            <a:r>
              <a:rPr lang="en-US" sz="1961" dirty="0">
                <a:solidFill>
                  <a:schemeClr val="bg1">
                    <a:lumMod val="50000"/>
                  </a:schemeClr>
                </a:solidFill>
              </a:rPr>
              <a:t> branch </a:t>
            </a:r>
            <a:r>
              <a:rPr lang="en-US" sz="1961" dirty="0" err="1">
                <a:solidFill>
                  <a:schemeClr val="bg1">
                    <a:lumMod val="50000"/>
                  </a:schemeClr>
                </a:solidFill>
              </a:rPr>
              <a:t>feature_x</a:t>
            </a:r>
            <a:endParaRPr lang="en-US" sz="1961" dirty="0">
              <a:solidFill>
                <a:schemeClr val="bg1">
                  <a:lumMod val="50000"/>
                </a:schemeClr>
              </a:solidFill>
            </a:endParaRPr>
          </a:p>
          <a:p>
            <a:pPr lvl="1"/>
            <a:r>
              <a:rPr lang="en-US" sz="1961" dirty="0" err="1">
                <a:solidFill>
                  <a:schemeClr val="bg1">
                    <a:lumMod val="50000"/>
                  </a:schemeClr>
                </a:solidFill>
              </a:rPr>
              <a:t>git</a:t>
            </a:r>
            <a:r>
              <a:rPr lang="en-US" sz="1961" dirty="0">
                <a:solidFill>
                  <a:schemeClr val="bg1">
                    <a:lumMod val="50000"/>
                  </a:schemeClr>
                </a:solidFill>
              </a:rPr>
              <a:t> branch -d </a:t>
            </a:r>
            <a:r>
              <a:rPr lang="en-US" sz="1961" dirty="0" err="1">
                <a:solidFill>
                  <a:schemeClr val="bg1">
                    <a:lumMod val="50000"/>
                  </a:schemeClr>
                </a:solidFill>
              </a:rPr>
              <a:t>feature_x</a:t>
            </a:r>
            <a:endParaRPr lang="en-US" sz="1961" dirty="0">
              <a:solidFill>
                <a:schemeClr val="bg1">
                  <a:lumMod val="50000"/>
                </a:schemeClr>
              </a:solidFill>
            </a:endParaRPr>
          </a:p>
          <a:p>
            <a:pPr lvl="1"/>
            <a:r>
              <a:rPr lang="it-IT" sz="1961" dirty="0" err="1">
                <a:solidFill>
                  <a:schemeClr val="bg1">
                    <a:lumMod val="50000"/>
                  </a:schemeClr>
                </a:solidFill>
              </a:rPr>
              <a:t>git</a:t>
            </a:r>
            <a:r>
              <a:rPr lang="it-IT" sz="1961" dirty="0">
                <a:solidFill>
                  <a:schemeClr val="bg1">
                    <a:lumMod val="50000"/>
                  </a:schemeClr>
                </a:solidFill>
              </a:rPr>
              <a:t> checkout -b </a:t>
            </a:r>
            <a:r>
              <a:rPr lang="it-IT" sz="1961" dirty="0" err="1">
                <a:solidFill>
                  <a:schemeClr val="bg1">
                    <a:lumMod val="50000"/>
                  </a:schemeClr>
                </a:solidFill>
              </a:rPr>
              <a:t>feature_x</a:t>
            </a:r>
            <a:endParaRPr lang="it-IT" sz="1961" dirty="0">
              <a:solidFill>
                <a:schemeClr val="bg1">
                  <a:lumMod val="50000"/>
                </a:schemeClr>
              </a:solidFill>
            </a:endParaRPr>
          </a:p>
          <a:p>
            <a:pPr lvl="1"/>
            <a:r>
              <a:rPr lang="it-IT" sz="1961" dirty="0" err="1">
                <a:solidFill>
                  <a:schemeClr val="bg1">
                    <a:lumMod val="50000"/>
                  </a:schemeClr>
                </a:solidFill>
              </a:rPr>
              <a:t>git</a:t>
            </a:r>
            <a:r>
              <a:rPr lang="it-IT" sz="1961" dirty="0">
                <a:solidFill>
                  <a:schemeClr val="bg1">
                    <a:lumMod val="50000"/>
                  </a:schemeClr>
                </a:solidFill>
              </a:rPr>
              <a:t> checkout master</a:t>
            </a:r>
          </a:p>
          <a:p>
            <a:pPr lvl="1"/>
            <a:r>
              <a:rPr lang="it-IT" sz="1961" dirty="0" err="1">
                <a:solidFill>
                  <a:schemeClr val="bg1">
                    <a:lumMod val="50000"/>
                  </a:schemeClr>
                </a:solidFill>
              </a:rPr>
              <a:t>git</a:t>
            </a:r>
            <a:r>
              <a:rPr lang="it-IT" sz="1961" dirty="0">
                <a:solidFill>
                  <a:schemeClr val="bg1">
                    <a:lumMod val="50000"/>
                  </a:schemeClr>
                </a:solidFill>
              </a:rPr>
              <a:t> </a:t>
            </a:r>
            <a:r>
              <a:rPr lang="it-IT" sz="1961" dirty="0" err="1">
                <a:solidFill>
                  <a:schemeClr val="bg1">
                    <a:lumMod val="50000"/>
                  </a:schemeClr>
                </a:solidFill>
              </a:rPr>
              <a:t>push</a:t>
            </a:r>
            <a:r>
              <a:rPr lang="it-IT" sz="1961" dirty="0">
                <a:solidFill>
                  <a:schemeClr val="bg1">
                    <a:lumMod val="50000"/>
                  </a:schemeClr>
                </a:solidFill>
              </a:rPr>
              <a:t> </a:t>
            </a:r>
            <a:r>
              <a:rPr lang="it-IT" sz="1961" dirty="0" err="1">
                <a:solidFill>
                  <a:schemeClr val="bg1">
                    <a:lumMod val="50000"/>
                  </a:schemeClr>
                </a:solidFill>
              </a:rPr>
              <a:t>origin</a:t>
            </a:r>
            <a:r>
              <a:rPr lang="it-IT" sz="1961" dirty="0">
                <a:solidFill>
                  <a:schemeClr val="bg1">
                    <a:lumMod val="50000"/>
                  </a:schemeClr>
                </a:solidFill>
              </a:rPr>
              <a:t> &lt;</a:t>
            </a:r>
            <a:r>
              <a:rPr lang="it-IT" sz="1961" dirty="0" err="1">
                <a:solidFill>
                  <a:schemeClr val="bg1">
                    <a:lumMod val="50000"/>
                  </a:schemeClr>
                </a:solidFill>
              </a:rPr>
              <a:t>branch</a:t>
            </a:r>
            <a:r>
              <a:rPr lang="it-IT" sz="1961" dirty="0">
                <a:solidFill>
                  <a:schemeClr val="bg1">
                    <a:lumMod val="50000"/>
                  </a:schemeClr>
                </a:solidFill>
              </a:rPr>
              <a:t>&gt; (remote)</a:t>
            </a:r>
          </a:p>
        </p:txBody>
      </p:sp>
    </p:spTree>
    <p:extLst>
      <p:ext uri="{BB962C8B-B14F-4D97-AF65-F5344CB8AC3E}">
        <p14:creationId xmlns:p14="http://schemas.microsoft.com/office/powerpoint/2010/main" val="344115442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Alcuni</a:t>
            </a:r>
            <a:r>
              <a:rPr lang="en-US" dirty="0"/>
              <a:t> </a:t>
            </a:r>
            <a:r>
              <a:rPr lang="en-US" dirty="0" err="1"/>
              <a:t>esempi</a:t>
            </a:r>
            <a:r>
              <a:rPr lang="en-US" dirty="0"/>
              <a:t> di </a:t>
            </a:r>
            <a:r>
              <a:rPr lang="en-US" dirty="0" err="1"/>
              <a:t>comandi</a:t>
            </a:r>
            <a:r>
              <a:rPr lang="en-US" dirty="0"/>
              <a:t> (</a:t>
            </a:r>
            <a:r>
              <a:rPr lang="en-US" dirty="0" err="1"/>
              <a:t>cmd</a:t>
            </a:r>
            <a:r>
              <a:rPr lang="en-US" dirty="0"/>
              <a:t>)</a:t>
            </a:r>
          </a:p>
        </p:txBody>
      </p:sp>
      <p:sp>
        <p:nvSpPr>
          <p:cNvPr id="3" name="Text Placeholder 2"/>
          <p:cNvSpPr>
            <a:spLocks noGrp="1"/>
          </p:cNvSpPr>
          <p:nvPr>
            <p:ph type="body" sz="quarter" idx="13"/>
          </p:nvPr>
        </p:nvSpPr>
        <p:spPr>
          <a:xfrm>
            <a:off x="269242" y="1785554"/>
            <a:ext cx="11655840" cy="3746750"/>
          </a:xfrm>
        </p:spPr>
        <p:txBody>
          <a:bodyPr/>
          <a:lstStyle/>
          <a:p>
            <a:r>
              <a:rPr lang="it-IT" sz="2745" dirty="0">
                <a:solidFill>
                  <a:schemeClr val="bg1">
                    <a:lumMod val="50000"/>
                  </a:schemeClr>
                </a:solidFill>
              </a:rPr>
              <a:t>Aggiornare il </a:t>
            </a:r>
            <a:r>
              <a:rPr lang="it-IT" sz="2745" dirty="0" err="1">
                <a:solidFill>
                  <a:schemeClr val="bg1">
                    <a:lumMod val="50000"/>
                  </a:schemeClr>
                </a:solidFill>
              </a:rPr>
              <a:t>repository</a:t>
            </a:r>
            <a:r>
              <a:rPr lang="it-IT" sz="2745" dirty="0">
                <a:solidFill>
                  <a:schemeClr val="bg1">
                    <a:lumMod val="50000"/>
                  </a:schemeClr>
                </a:solidFill>
              </a:rPr>
              <a:t> locale</a:t>
            </a:r>
          </a:p>
          <a:p>
            <a:pPr lvl="1"/>
            <a:r>
              <a:rPr lang="it-IT" sz="2353" dirty="0" err="1">
                <a:solidFill>
                  <a:schemeClr val="bg1">
                    <a:lumMod val="50000"/>
                  </a:schemeClr>
                </a:solidFill>
              </a:rPr>
              <a:t>git</a:t>
            </a:r>
            <a:r>
              <a:rPr lang="it-IT" sz="2353" dirty="0">
                <a:solidFill>
                  <a:schemeClr val="bg1">
                    <a:lumMod val="50000"/>
                  </a:schemeClr>
                </a:solidFill>
              </a:rPr>
              <a:t> pull</a:t>
            </a:r>
          </a:p>
          <a:p>
            <a:pPr lvl="1"/>
            <a:endParaRPr lang="it-IT" sz="2745" dirty="0">
              <a:solidFill>
                <a:schemeClr val="bg1">
                  <a:lumMod val="50000"/>
                </a:schemeClr>
              </a:solidFill>
            </a:endParaRPr>
          </a:p>
          <a:p>
            <a:r>
              <a:rPr lang="it-IT" sz="2745" dirty="0">
                <a:solidFill>
                  <a:schemeClr val="bg1">
                    <a:lumMod val="50000"/>
                  </a:schemeClr>
                </a:solidFill>
              </a:rPr>
              <a:t>Merge</a:t>
            </a:r>
          </a:p>
          <a:p>
            <a:pPr lvl="1"/>
            <a:r>
              <a:rPr lang="it-IT" sz="2353" dirty="0" err="1">
                <a:solidFill>
                  <a:schemeClr val="bg1">
                    <a:lumMod val="50000"/>
                  </a:schemeClr>
                </a:solidFill>
              </a:rPr>
              <a:t>git</a:t>
            </a:r>
            <a:r>
              <a:rPr lang="it-IT" sz="2353" dirty="0">
                <a:solidFill>
                  <a:schemeClr val="bg1">
                    <a:lumMod val="50000"/>
                  </a:schemeClr>
                </a:solidFill>
              </a:rPr>
              <a:t> merge &lt;</a:t>
            </a:r>
            <a:r>
              <a:rPr lang="it-IT" sz="2353" dirty="0" err="1">
                <a:solidFill>
                  <a:schemeClr val="bg1">
                    <a:lumMod val="50000"/>
                  </a:schemeClr>
                </a:solidFill>
              </a:rPr>
              <a:t>branch</a:t>
            </a:r>
            <a:r>
              <a:rPr lang="it-IT" sz="2353" dirty="0">
                <a:solidFill>
                  <a:schemeClr val="bg1">
                    <a:lumMod val="50000"/>
                  </a:schemeClr>
                </a:solidFill>
              </a:rPr>
              <a:t>&gt;</a:t>
            </a:r>
          </a:p>
          <a:p>
            <a:pPr lvl="1"/>
            <a:r>
              <a:rPr lang="it-IT" sz="2353" dirty="0" err="1">
                <a:solidFill>
                  <a:schemeClr val="bg1">
                    <a:lumMod val="50000"/>
                  </a:schemeClr>
                </a:solidFill>
              </a:rPr>
              <a:t>git</a:t>
            </a:r>
            <a:r>
              <a:rPr lang="it-IT" sz="2353" dirty="0">
                <a:solidFill>
                  <a:schemeClr val="bg1">
                    <a:lumMod val="50000"/>
                  </a:schemeClr>
                </a:solidFill>
              </a:rPr>
              <a:t> </a:t>
            </a:r>
            <a:r>
              <a:rPr lang="it-IT" sz="2353" dirty="0" err="1">
                <a:solidFill>
                  <a:schemeClr val="bg1">
                    <a:lumMod val="50000"/>
                  </a:schemeClr>
                </a:solidFill>
              </a:rPr>
              <a:t>add</a:t>
            </a:r>
            <a:r>
              <a:rPr lang="it-IT" sz="2353" dirty="0">
                <a:solidFill>
                  <a:schemeClr val="bg1">
                    <a:lumMod val="50000"/>
                  </a:schemeClr>
                </a:solidFill>
              </a:rPr>
              <a:t> &lt;</a:t>
            </a:r>
            <a:r>
              <a:rPr lang="it-IT" sz="2353" dirty="0" err="1">
                <a:solidFill>
                  <a:schemeClr val="bg1">
                    <a:lumMod val="50000"/>
                  </a:schemeClr>
                </a:solidFill>
              </a:rPr>
              <a:t>filename</a:t>
            </a:r>
            <a:r>
              <a:rPr lang="it-IT" sz="2353" dirty="0">
                <a:solidFill>
                  <a:schemeClr val="bg1">
                    <a:lumMod val="50000"/>
                  </a:schemeClr>
                </a:solidFill>
              </a:rPr>
              <a:t>&gt; (conflitti)</a:t>
            </a:r>
          </a:p>
          <a:p>
            <a:pPr lvl="1"/>
            <a:r>
              <a:rPr lang="it-IT" sz="2353" dirty="0" err="1">
                <a:solidFill>
                  <a:schemeClr val="bg1">
                    <a:lumMod val="50000"/>
                  </a:schemeClr>
                </a:solidFill>
              </a:rPr>
              <a:t>git</a:t>
            </a:r>
            <a:r>
              <a:rPr lang="it-IT" sz="2353" dirty="0">
                <a:solidFill>
                  <a:schemeClr val="bg1">
                    <a:lumMod val="50000"/>
                  </a:schemeClr>
                </a:solidFill>
              </a:rPr>
              <a:t> </a:t>
            </a:r>
            <a:r>
              <a:rPr lang="it-IT" sz="2353" dirty="0" err="1">
                <a:solidFill>
                  <a:schemeClr val="bg1">
                    <a:lumMod val="50000"/>
                  </a:schemeClr>
                </a:solidFill>
              </a:rPr>
              <a:t>diff</a:t>
            </a:r>
            <a:r>
              <a:rPr lang="it-IT" sz="2353" dirty="0">
                <a:solidFill>
                  <a:schemeClr val="bg1">
                    <a:lumMod val="50000"/>
                  </a:schemeClr>
                </a:solidFill>
              </a:rPr>
              <a:t> &lt;</a:t>
            </a:r>
            <a:r>
              <a:rPr lang="it-IT" sz="2353" dirty="0" err="1">
                <a:solidFill>
                  <a:schemeClr val="bg1">
                    <a:lumMod val="50000"/>
                  </a:schemeClr>
                </a:solidFill>
              </a:rPr>
              <a:t>source_branch</a:t>
            </a:r>
            <a:r>
              <a:rPr lang="it-IT" sz="2353" dirty="0">
                <a:solidFill>
                  <a:schemeClr val="bg1">
                    <a:lumMod val="50000"/>
                  </a:schemeClr>
                </a:solidFill>
              </a:rPr>
              <a:t>&gt; &lt;</a:t>
            </a:r>
            <a:r>
              <a:rPr lang="it-IT" sz="2353" dirty="0" err="1">
                <a:solidFill>
                  <a:schemeClr val="bg1">
                    <a:lumMod val="50000"/>
                  </a:schemeClr>
                </a:solidFill>
              </a:rPr>
              <a:t>target_branch</a:t>
            </a:r>
            <a:r>
              <a:rPr lang="it-IT" sz="2353" dirty="0">
                <a:solidFill>
                  <a:schemeClr val="bg1">
                    <a:lumMod val="50000"/>
                  </a:schemeClr>
                </a:solidFill>
              </a:rPr>
              <a:t>&gt;</a:t>
            </a:r>
          </a:p>
          <a:p>
            <a:endParaRPr lang="en-US" dirty="0"/>
          </a:p>
        </p:txBody>
      </p:sp>
    </p:spTree>
    <p:extLst>
      <p:ext uri="{BB962C8B-B14F-4D97-AF65-F5344CB8AC3E}">
        <p14:creationId xmlns:p14="http://schemas.microsoft.com/office/powerpoint/2010/main" val="40821121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gitignore</a:t>
            </a:r>
            <a:endParaRPr lang="en-US" dirty="0"/>
          </a:p>
        </p:txBody>
      </p:sp>
      <p:sp>
        <p:nvSpPr>
          <p:cNvPr id="3" name="Text Placeholder 2"/>
          <p:cNvSpPr>
            <a:spLocks noGrp="1"/>
          </p:cNvSpPr>
          <p:nvPr>
            <p:ph type="body" sz="quarter" idx="13"/>
          </p:nvPr>
        </p:nvSpPr>
        <p:spPr>
          <a:xfrm>
            <a:off x="269242" y="1785554"/>
            <a:ext cx="11655840" cy="1604493"/>
          </a:xfrm>
        </p:spPr>
        <p:txBody>
          <a:bodyPr/>
          <a:lstStyle/>
          <a:p>
            <a:r>
              <a:rPr lang="it-IT" sz="2745" dirty="0"/>
              <a:t>E’ un file testo che al suo interno contiene un elenco di estensioni e </a:t>
            </a:r>
            <a:r>
              <a:rPr lang="it-IT" sz="2745" dirty="0" err="1"/>
              <a:t>path</a:t>
            </a:r>
            <a:r>
              <a:rPr lang="it-IT" sz="2745" dirty="0"/>
              <a:t> di file da ignorare</a:t>
            </a:r>
          </a:p>
          <a:p>
            <a:endParaRPr lang="en-US" dirty="0"/>
          </a:p>
        </p:txBody>
      </p:sp>
      <p:pic>
        <p:nvPicPr>
          <p:cNvPr id="4" name="Picture 3"/>
          <p:cNvPicPr>
            <a:picLocks noChangeAspect="1"/>
          </p:cNvPicPr>
          <p:nvPr/>
        </p:nvPicPr>
        <p:blipFill>
          <a:blip r:embed="rId3"/>
          <a:stretch>
            <a:fillRect/>
          </a:stretch>
        </p:blipFill>
        <p:spPr>
          <a:xfrm>
            <a:off x="3484079" y="2829050"/>
            <a:ext cx="4883648" cy="4024574"/>
          </a:xfrm>
          <a:prstGeom prst="rect">
            <a:avLst/>
          </a:prstGeom>
        </p:spPr>
      </p:pic>
    </p:spTree>
    <p:extLst>
      <p:ext uri="{BB962C8B-B14F-4D97-AF65-F5344CB8AC3E}">
        <p14:creationId xmlns:p14="http://schemas.microsoft.com/office/powerpoint/2010/main" val="7426325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Cosa </a:t>
            </a:r>
            <a:r>
              <a:rPr lang="en-US" dirty="0" err="1"/>
              <a:t>è</a:t>
            </a:r>
            <a:r>
              <a:rPr lang="en-US" dirty="0"/>
              <a:t> </a:t>
            </a:r>
            <a:r>
              <a:rPr lang="en-US" dirty="0" err="1"/>
              <a:t>Git</a:t>
            </a:r>
            <a:endParaRPr lang="en-US" dirty="0"/>
          </a:p>
        </p:txBody>
      </p:sp>
      <p:sp>
        <p:nvSpPr>
          <p:cNvPr id="4" name="Text Placeholder 3"/>
          <p:cNvSpPr>
            <a:spLocks noGrp="1"/>
          </p:cNvSpPr>
          <p:nvPr>
            <p:ph type="body" sz="quarter" idx="13"/>
          </p:nvPr>
        </p:nvSpPr>
        <p:spPr>
          <a:xfrm>
            <a:off x="269242" y="1785555"/>
            <a:ext cx="11655840" cy="2800021"/>
          </a:xfrm>
        </p:spPr>
        <p:txBody>
          <a:bodyPr/>
          <a:lstStyle/>
          <a:p>
            <a:pPr marL="448193" indent="-448193">
              <a:buFont typeface="Arial" charset="0"/>
              <a:buChar char="•"/>
            </a:pPr>
            <a:r>
              <a:rPr lang="it-IT" sz="2745" dirty="0"/>
              <a:t>E’ un sistema distribuito di </a:t>
            </a:r>
            <a:r>
              <a:rPr lang="it-IT" sz="2745" dirty="0" err="1"/>
              <a:t>versionamento</a:t>
            </a:r>
            <a:r>
              <a:rPr lang="it-IT" sz="2745" dirty="0"/>
              <a:t> del codice</a:t>
            </a:r>
          </a:p>
          <a:p>
            <a:pPr marL="448193" indent="-448193">
              <a:buFont typeface="Arial" charset="0"/>
              <a:buChar char="•"/>
            </a:pPr>
            <a:r>
              <a:rPr lang="it-IT" sz="2745" dirty="0"/>
              <a:t>Ogni utente ha sulla propria macchina una copia dell’intero </a:t>
            </a:r>
            <a:r>
              <a:rPr lang="it-IT" sz="2745" dirty="0" err="1"/>
              <a:t>repository</a:t>
            </a:r>
            <a:endParaRPr lang="it-IT" sz="2745" dirty="0"/>
          </a:p>
          <a:p>
            <a:pPr marL="448193" indent="-448193">
              <a:buFont typeface="Arial" charset="0"/>
              <a:buChar char="•"/>
            </a:pPr>
            <a:r>
              <a:rPr lang="it-IT" sz="2745" dirty="0"/>
              <a:t>Il lavoro viene svolto in locale</a:t>
            </a:r>
          </a:p>
          <a:p>
            <a:pPr marL="448193" indent="-448193">
              <a:buFont typeface="Arial" charset="0"/>
              <a:buChar char="•"/>
            </a:pPr>
            <a:r>
              <a:rPr lang="it-IT" sz="2745" dirty="0"/>
              <a:t>Nella fase di </a:t>
            </a:r>
            <a:r>
              <a:rPr lang="it-IT" sz="2745" dirty="0" err="1"/>
              <a:t>push</a:t>
            </a:r>
            <a:r>
              <a:rPr lang="it-IT" sz="2745" dirty="0"/>
              <a:t>/</a:t>
            </a:r>
            <a:r>
              <a:rPr lang="it-IT" sz="2745" dirty="0" err="1"/>
              <a:t>sync</a:t>
            </a:r>
            <a:r>
              <a:rPr lang="it-IT" sz="2745" dirty="0"/>
              <a:t> viene sincronizzato il </a:t>
            </a:r>
            <a:r>
              <a:rPr lang="it-IT" sz="2745" dirty="0" err="1"/>
              <a:t>repository</a:t>
            </a:r>
            <a:r>
              <a:rPr lang="it-IT" sz="2745" dirty="0"/>
              <a:t> (remote) con la cartella locale</a:t>
            </a:r>
          </a:p>
          <a:p>
            <a:pPr marL="448193" indent="-448193">
              <a:buFont typeface="Arial" charset="0"/>
              <a:buChar char="•"/>
            </a:pPr>
            <a:r>
              <a:rPr lang="it-IT" sz="2745" dirty="0"/>
              <a:t>Branching e </a:t>
            </a:r>
            <a:r>
              <a:rPr lang="it-IT" sz="2745" dirty="0" err="1"/>
              <a:t>merging</a:t>
            </a:r>
            <a:r>
              <a:rPr lang="it-IT" sz="2745" dirty="0"/>
              <a:t> sono locali</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2661" y="4190798"/>
            <a:ext cx="1976589" cy="1976589"/>
          </a:xfrm>
          <a:prstGeom prst="rect">
            <a:avLst/>
          </a:prstGeom>
        </p:spPr>
      </p:pic>
    </p:spTree>
    <p:extLst>
      <p:ext uri="{BB962C8B-B14F-4D97-AF65-F5344CB8AC3E}">
        <p14:creationId xmlns:p14="http://schemas.microsoft.com/office/powerpoint/2010/main" val="143982284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a:t>
            </a:r>
            <a:r>
              <a:rPr lang="en-US" dirty="0"/>
              <a:t> workflow</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7658" y="3020762"/>
            <a:ext cx="8599008" cy="1626839"/>
          </a:xfrm>
          <a:prstGeom prst="rect">
            <a:avLst/>
          </a:prstGeom>
        </p:spPr>
      </p:pic>
    </p:spTree>
    <p:extLst>
      <p:ext uri="{BB962C8B-B14F-4D97-AF65-F5344CB8AC3E}">
        <p14:creationId xmlns:p14="http://schemas.microsoft.com/office/powerpoint/2010/main" val="34763733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a:t>
            </a:r>
            <a:r>
              <a:rPr lang="en-US" dirty="0"/>
              <a:t> workflow</a:t>
            </a:r>
          </a:p>
        </p:txBody>
      </p:sp>
      <p:sp>
        <p:nvSpPr>
          <p:cNvPr id="3" name="Text Placeholder 2"/>
          <p:cNvSpPr>
            <a:spLocks noGrp="1"/>
          </p:cNvSpPr>
          <p:nvPr>
            <p:ph type="body" sz="quarter" idx="13"/>
          </p:nvPr>
        </p:nvSpPr>
        <p:spPr>
          <a:xfrm>
            <a:off x="269241" y="1783454"/>
            <a:ext cx="11655840" cy="727187"/>
          </a:xfrm>
        </p:spPr>
        <p:txBody>
          <a:bodyPr/>
          <a:lstStyle/>
          <a:p>
            <a:endParaRPr lang="en-US"/>
          </a:p>
        </p:txBody>
      </p:sp>
      <p:pic>
        <p:nvPicPr>
          <p:cNvPr id="4" name="Picture 3"/>
          <p:cNvPicPr>
            <a:picLocks noChangeAspect="1"/>
          </p:cNvPicPr>
          <p:nvPr/>
        </p:nvPicPr>
        <p:blipFill>
          <a:blip r:embed="rId2"/>
          <a:stretch>
            <a:fillRect/>
          </a:stretch>
        </p:blipFill>
        <p:spPr>
          <a:xfrm>
            <a:off x="2488102" y="1748795"/>
            <a:ext cx="7218119" cy="5104829"/>
          </a:xfrm>
          <a:prstGeom prst="rect">
            <a:avLst/>
          </a:prstGeom>
        </p:spPr>
      </p:pic>
    </p:spTree>
    <p:extLst>
      <p:ext uri="{BB962C8B-B14F-4D97-AF65-F5344CB8AC3E}">
        <p14:creationId xmlns:p14="http://schemas.microsoft.com/office/powerpoint/2010/main" val="99321089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Operazioni</a:t>
            </a:r>
            <a:r>
              <a:rPr lang="en-US" dirty="0"/>
              <a:t> sui file</a:t>
            </a:r>
          </a:p>
        </p:txBody>
      </p:sp>
      <p:sp>
        <p:nvSpPr>
          <p:cNvPr id="3" name="Text Placeholder 2"/>
          <p:cNvSpPr>
            <a:spLocks noGrp="1"/>
          </p:cNvSpPr>
          <p:nvPr>
            <p:ph type="body" sz="quarter" idx="13"/>
          </p:nvPr>
        </p:nvSpPr>
        <p:spPr>
          <a:xfrm>
            <a:off x="269241" y="1783454"/>
            <a:ext cx="11655840" cy="727187"/>
          </a:xfrm>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7018" y="1785554"/>
            <a:ext cx="4800288" cy="4416265"/>
          </a:xfrm>
          <a:prstGeom prst="rect">
            <a:avLst/>
          </a:prstGeom>
        </p:spPr>
      </p:pic>
    </p:spTree>
    <p:extLst>
      <p:ext uri="{BB962C8B-B14F-4D97-AF65-F5344CB8AC3E}">
        <p14:creationId xmlns:p14="http://schemas.microsoft.com/office/powerpoint/2010/main" val="624827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Operazioni</a:t>
            </a:r>
            <a:r>
              <a:rPr lang="en-US" dirty="0"/>
              <a:t> sui file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445" y="2228928"/>
            <a:ext cx="8219434" cy="3848251"/>
          </a:xfrm>
          <a:prstGeom prst="rect">
            <a:avLst/>
          </a:prstGeom>
        </p:spPr>
      </p:pic>
    </p:spTree>
    <p:extLst>
      <p:ext uri="{BB962C8B-B14F-4D97-AF65-F5344CB8AC3E}">
        <p14:creationId xmlns:p14="http://schemas.microsoft.com/office/powerpoint/2010/main" val="21944025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Stato</a:t>
            </a:r>
            <a:r>
              <a:rPr lang="en-US" dirty="0"/>
              <a:t> </a:t>
            </a:r>
            <a:r>
              <a:rPr lang="en-US" dirty="0" err="1"/>
              <a:t>dei</a:t>
            </a:r>
            <a:r>
              <a:rPr lang="en-US" dirty="0"/>
              <a:t> file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031" y="1785555"/>
            <a:ext cx="6920262" cy="4387446"/>
          </a:xfrm>
          <a:prstGeom prst="rect">
            <a:avLst/>
          </a:prstGeom>
        </p:spPr>
      </p:pic>
    </p:spTree>
    <p:extLst>
      <p:ext uri="{BB962C8B-B14F-4D97-AF65-F5344CB8AC3E}">
        <p14:creationId xmlns:p14="http://schemas.microsoft.com/office/powerpoint/2010/main" val="13739573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Usare</a:t>
            </a:r>
            <a:r>
              <a:rPr lang="en-US" dirty="0"/>
              <a:t> GIT in VS: clone del repo</a:t>
            </a:r>
          </a:p>
        </p:txBody>
      </p:sp>
      <p:sp>
        <p:nvSpPr>
          <p:cNvPr id="3" name="Text Placeholder 2"/>
          <p:cNvSpPr>
            <a:spLocks noGrp="1"/>
          </p:cNvSpPr>
          <p:nvPr>
            <p:ph type="body" sz="quarter" idx="13"/>
          </p:nvPr>
        </p:nvSpPr>
        <p:spPr>
          <a:xfrm>
            <a:off x="269241" y="1783454"/>
            <a:ext cx="11655840" cy="727187"/>
          </a:xfrm>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9528" y="1792990"/>
            <a:ext cx="3822703" cy="234823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2518" y="3570186"/>
            <a:ext cx="3962765" cy="2287082"/>
          </a:xfrm>
          <a:prstGeom prst="rect">
            <a:avLst/>
          </a:prstGeom>
        </p:spPr>
      </p:pic>
    </p:spTree>
    <p:extLst>
      <p:ext uri="{BB962C8B-B14F-4D97-AF65-F5344CB8AC3E}">
        <p14:creationId xmlns:p14="http://schemas.microsoft.com/office/powerpoint/2010/main" val="103654072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Usare</a:t>
            </a:r>
            <a:r>
              <a:rPr lang="en-US" dirty="0"/>
              <a:t> GIT in VS: </a:t>
            </a:r>
            <a:r>
              <a:rPr lang="en-US" dirty="0" err="1"/>
              <a:t>lavorare</a:t>
            </a:r>
            <a:r>
              <a:rPr lang="en-US" dirty="0"/>
              <a:t> in locale </a:t>
            </a:r>
          </a:p>
        </p:txBody>
      </p:sp>
      <p:sp>
        <p:nvSpPr>
          <p:cNvPr id="3" name="Text Placeholder 2"/>
          <p:cNvSpPr>
            <a:spLocks noGrp="1"/>
          </p:cNvSpPr>
          <p:nvPr>
            <p:ph type="body" sz="quarter" idx="13"/>
          </p:nvPr>
        </p:nvSpPr>
        <p:spPr>
          <a:xfrm>
            <a:off x="269241" y="1783454"/>
            <a:ext cx="11655840" cy="727187"/>
          </a:xfrm>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5388" y="1785555"/>
            <a:ext cx="3843548" cy="3777658"/>
          </a:xfrm>
          <a:prstGeom prst="rect">
            <a:avLst/>
          </a:prstGeom>
        </p:spPr>
      </p:pic>
    </p:spTree>
    <p:extLst>
      <p:ext uri="{BB962C8B-B14F-4D97-AF65-F5344CB8AC3E}">
        <p14:creationId xmlns:p14="http://schemas.microsoft.com/office/powerpoint/2010/main" val="233723079"/>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5AF7E499-333F-554B-9562-5A3259DE545E}" vid="{CB33B2EE-713B-3744-9970-709365C945D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436</Words>
  <Application>Microsoft Office PowerPoint</Application>
  <PresentationFormat>Widescreen</PresentationFormat>
  <Paragraphs>58</Paragraphs>
  <Slides>19</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vt:i4>
      </vt:variant>
    </vt:vector>
  </HeadingPairs>
  <TitlesOfParts>
    <vt:vector size="28" baseType="lpstr">
      <vt:lpstr>Arial</vt:lpstr>
      <vt:lpstr>Calibri</vt:lpstr>
      <vt:lpstr>Calibri Light</vt:lpstr>
      <vt:lpstr>Segoe UI</vt:lpstr>
      <vt:lpstr>Segoe UI Light</vt:lpstr>
      <vt:lpstr>Symbol</vt:lpstr>
      <vt:lpstr>Wingdings</vt:lpstr>
      <vt:lpstr>Office Theme</vt:lpstr>
      <vt:lpstr>Template (March 2016)</vt:lpstr>
      <vt:lpstr>Introduzione a Git</vt:lpstr>
      <vt:lpstr>Cosa è Git</vt:lpstr>
      <vt:lpstr>Git workflow</vt:lpstr>
      <vt:lpstr>Git workflow</vt:lpstr>
      <vt:lpstr>Operazioni sui file</vt:lpstr>
      <vt:lpstr>Operazioni sui file</vt:lpstr>
      <vt:lpstr>Stato dei file</vt:lpstr>
      <vt:lpstr>Usare GIT in VS: clone del repo</vt:lpstr>
      <vt:lpstr>Usare GIT in VS: lavorare in locale </vt:lpstr>
      <vt:lpstr>Usare GIT in VS: check delle modifiche</vt:lpstr>
      <vt:lpstr>Usare GIT in VS: commit delle modifiche</vt:lpstr>
      <vt:lpstr>Usare GIT in VS: branching</vt:lpstr>
      <vt:lpstr>Usare GIT in VS: sync to remote</vt:lpstr>
      <vt:lpstr>Usare GIT in VS: Pull Request</vt:lpstr>
      <vt:lpstr>Usare GIT in VS: Pull Request</vt:lpstr>
      <vt:lpstr>Alcuni esempi di comandi (cmd)</vt:lpstr>
      <vt:lpstr>Alcuni esempi di comandi (cmd)</vt:lpstr>
      <vt:lpstr>Alcuni esempi di comandi (cmd)</vt:lpstr>
      <vt:lpstr>.gitignore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Introduzione a Git</dc:title>
  <dc:creator>Antonio Turibbio Liccardi</dc:creator>
  <cp:lastModifiedBy>Antonio Liccardi</cp:lastModifiedBy>
  <cp:revision>1</cp:revision>
  <dcterms:created xsi:type="dcterms:W3CDTF">2018-06-17T14:18:37Z</dcterms:created>
  <dcterms:modified xsi:type="dcterms:W3CDTF">2022-05-17T08:27:06Z</dcterms:modified>
</cp:coreProperties>
</file>